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docx" ContentType="application/vnd.openxmlformats-officedocument.wordprocessingml.document"/>
  <Default Extension="png" ContentType="image/png"/>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67.webp" ContentType="image/webp"/>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1039" r:id="rId3"/>
    <p:sldId id="305" r:id="rId4"/>
    <p:sldId id="463" r:id="rId6"/>
    <p:sldId id="306" r:id="rId7"/>
    <p:sldId id="1040" r:id="rId8"/>
    <p:sldId id="1041" r:id="rId9"/>
    <p:sldId id="1042" r:id="rId10"/>
    <p:sldId id="1043" r:id="rId11"/>
    <p:sldId id="1044" r:id="rId12"/>
    <p:sldId id="1045" r:id="rId13"/>
    <p:sldId id="1046" r:id="rId14"/>
    <p:sldId id="1047" r:id="rId15"/>
    <p:sldId id="1050" r:id="rId16"/>
    <p:sldId id="1048" r:id="rId17"/>
    <p:sldId id="1051" r:id="rId18"/>
    <p:sldId id="1052" r:id="rId19"/>
    <p:sldId id="1053" r:id="rId20"/>
    <p:sldId id="1054" r:id="rId21"/>
    <p:sldId id="1055" r:id="rId22"/>
    <p:sldId id="1056" r:id="rId23"/>
    <p:sldId id="1084" r:id="rId24"/>
    <p:sldId id="1085" r:id="rId25"/>
    <p:sldId id="1057" r:id="rId26"/>
    <p:sldId id="1060" r:id="rId27"/>
    <p:sldId id="1062" r:id="rId28"/>
    <p:sldId id="1061" r:id="rId29"/>
    <p:sldId id="1059" r:id="rId30"/>
    <p:sldId id="790" r:id="rId31"/>
    <p:sldId id="1063" r:id="rId32"/>
    <p:sldId id="1064" r:id="rId33"/>
    <p:sldId id="1065" r:id="rId34"/>
    <p:sldId id="1066" r:id="rId35"/>
    <p:sldId id="1067" r:id="rId36"/>
    <p:sldId id="1070" r:id="rId37"/>
    <p:sldId id="1069" r:id="rId38"/>
    <p:sldId id="1071" r:id="rId39"/>
    <p:sldId id="1072" r:id="rId40"/>
    <p:sldId id="1073" r:id="rId41"/>
    <p:sldId id="1074" r:id="rId42"/>
    <p:sldId id="1075" r:id="rId43"/>
    <p:sldId id="1076" r:id="rId44"/>
    <p:sldId id="1078" r:id="rId45"/>
    <p:sldId id="1081" r:id="rId46"/>
    <p:sldId id="1109" r:id="rId47"/>
    <p:sldId id="1110" r:id="rId48"/>
    <p:sldId id="1111" r:id="rId49"/>
    <p:sldId id="1112" r:id="rId50"/>
    <p:sldId id="1113" r:id="rId51"/>
    <p:sldId id="1083" r:id="rId52"/>
  </p:sldIdLst>
  <p:sldSz cx="12192000" cy="6858000"/>
  <p:notesSz cx="6858000" cy="9144000"/>
  <p:custDataLst>
    <p:tags r:id="rId5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8" userDrawn="1">
          <p15:clr>
            <a:srgbClr val="A4A3A4"/>
          </p15:clr>
        </p15:guide>
        <p15:guide id="2" pos="380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微软用户" initials="微" lastIdx="0" clrIdx="0"/>
  <p:cmAuthor id="2" name="www.xkb1.com" initials="w" lastIdx="0" clrIdx="1"/>
  <p:cmAuthor id="3" name="Administrator" initials="A" lastIdx="0" clrIdx="0"/>
  <p:cmAuthor id="4" name="lenovo" initials="l" lastIdx="0" clrIdx="0"/>
  <p:cmAuthor id="5" name="作者" initials="作" lastIdx="0" clrIdx="1"/>
  <p:cmAuthor id="6" name="dongyu" initials="d" lastIdx="0" clrIdx="8"/>
  <p:cmAuthor id="7" name="Author" initials="A" lastIdx="0" clrIdx="2"/>
  <p:cmAuthor id="8" name="win" initials="w" lastIdx="0" clrIdx="0"/>
  <p:cmAuthor id="9" name="xkb1.com" initials="x" lastIdx="0" clrIdx="0"/>
  <p:cmAuthor id="10" name="xiaoxuan Zeng" initials="x" lastIdx="0" clrIdx="0"/>
  <p:cmAuthor id="11" name="admin" initials="a" lastIdx="0" clrIdx="0"/>
  <p:cmAuthor id="12" name="86137" initials="8" lastIdx="0" clrIdx="10"/>
  <p:cmAuthor id="13" name="Lenovo" initials="L" lastIdx="0" clrIdx="9"/>
  <p:cmAuthor id="14" name="A407" initials="A" lastIdx="0" clrIdx="13"/>
  <p:cmAuthor id="15" name="Vivian Liu" initials="V" lastIdx="0" clrIdx="1"/>
  <p:cmAuthor id="16" name="刘浩" initials="刘" lastIdx="0" clrIdx="0"/>
  <p:cmAuthor id="17" name="孙宇婷" initials="孙" lastIdx="0" clrIdx="21"/>
  <p:cmAuthor id="18" name="Windows 用户" initials="W" lastIdx="0" clrIdx="0"/>
  <p:cmAuthor id="19" name="ASUS" initials="A" lastIdx="0" clrIdx="0"/>
  <p:cmAuthor id="20" name="li marry" initials="l" lastIdx="0" clrIdx="0"/>
  <p:cmAuthor id="21" name="Mia Vida Villanueva" initials="M" lastIdx="0" clrIdx="0"/>
  <p:cmAuthor id="22" name="微软中国" initials="微" lastIdx="0" clrIdx="0"/>
  <p:cmAuthor id="0" name="CHINESE-BC06F90" initials="" lastIdx="0" clrIdx="0"/>
  <p:cmAuthor id="23" name="xj" initials="" lastIdx="0" clrIdx="23"/>
  <p:cmAuthor id="24" name="古" initials="" lastIdx="0" clrIdx="24"/>
  <p:cmAuthor id="25" name="李彦利" initials="" lastIdx="0" clrIdx="25"/>
  <p:cmAuthor id="26" name="刘刘" initials="" lastIdx="0" clrIdx="20"/>
  <p:cmAuthor id="76" name="叶 思冰" initials="叶" lastIdx="0" clrIdx="25"/>
  <p:cmAuthor id="27" name="未知用户1" initials="" lastIdx="0" clrIdx="0"/>
  <p:cmAuthor id="29" name="86151" initials="8" lastIdx="0" clrIdx="28"/>
  <p:cmAuthor id="30" name="86136" initials="8" lastIdx="0" clrIdx="26"/>
  <p:cmAuthor id="31" name="NFB" initials="N" lastIdx="0" clrIdx="14"/>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53" autoAdjust="0"/>
    <p:restoredTop sz="94660"/>
  </p:normalViewPr>
  <p:slideViewPr>
    <p:cSldViewPr snapToGrid="0" showGuides="1">
      <p:cViewPr>
        <p:scale>
          <a:sx n="50" d="100"/>
          <a:sy n="50" d="100"/>
        </p:scale>
        <p:origin x="1506" y="546"/>
      </p:cViewPr>
      <p:guideLst>
        <p:guide orient="horz" pos="2268"/>
        <p:guide pos="3808"/>
      </p:guideLst>
    </p:cSldViewPr>
  </p:slideViewPr>
  <p:notesTextViewPr>
    <p:cViewPr>
      <p:scale>
        <a:sx n="1" d="1"/>
        <a:sy n="1" d="1"/>
      </p:scale>
      <p:origin x="0" y="0"/>
    </p:cViewPr>
  </p:notesTextViewPr>
  <p:sorterViewPr>
    <p:cViewPr>
      <p:scale>
        <a:sx n="50" d="100"/>
        <a:sy n="50" d="100"/>
      </p:scale>
      <p:origin x="0" y="-312"/>
    </p:cViewPr>
  </p:sorter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7" Type="http://schemas.openxmlformats.org/officeDocument/2006/relationships/tags" Target="tags/tag766.xml"/><Relationship Id="rId56" Type="http://schemas.openxmlformats.org/officeDocument/2006/relationships/commentAuthors" Target="commentAuthors.xml"/><Relationship Id="rId55" Type="http://schemas.openxmlformats.org/officeDocument/2006/relationships/tableStyles" Target="tableStyles.xml"/><Relationship Id="rId54" Type="http://schemas.openxmlformats.org/officeDocument/2006/relationships/viewProps" Target="viewProps.xml"/><Relationship Id="rId53" Type="http://schemas.openxmlformats.org/officeDocument/2006/relationships/presProps" Target="presProps.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5.emf"/></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765.xml"/><Relationship Id="rId5" Type="http://schemas.openxmlformats.org/officeDocument/2006/relationships/tags" Target="../tags/tag764.xml"/><Relationship Id="rId4" Type="http://schemas.openxmlformats.org/officeDocument/2006/relationships/tags" Target="../tags/tag763.xml"/><Relationship Id="rId3" Type="http://schemas.openxmlformats.org/officeDocument/2006/relationships/tags" Target="../tags/tag762.xml"/><Relationship Id="rId2" Type="http://schemas.openxmlformats.org/officeDocument/2006/relationships/tags" Target="../tags/tag761.xml"/><Relationship Id="rId1" Type="http://schemas.openxmlformats.org/officeDocument/2006/relationships/tags" Target="../tags/tag76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68E8EB34-F6DB-49AA-82D7-728053B952E7}"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4AABBB8C-E8CF-4EDA-BCB5-6D3A4F81235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4" Type="http://schemas.openxmlformats.org/officeDocument/2006/relationships/tags" Target="../tags/tag148.xml"/><Relationship Id="rId3" Type="http://schemas.openxmlformats.org/officeDocument/2006/relationships/tags" Target="../tags/tag147.xml"/><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4" Type="http://schemas.openxmlformats.org/officeDocument/2006/relationships/tags" Target="../tags/tag400.xml"/><Relationship Id="rId3" Type="http://schemas.openxmlformats.org/officeDocument/2006/relationships/tags" Target="../tags/tag399.xml"/><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4" Type="http://schemas.openxmlformats.org/officeDocument/2006/relationships/tags" Target="../tags/tag420.xml"/><Relationship Id="rId3" Type="http://schemas.openxmlformats.org/officeDocument/2006/relationships/tags" Target="../tags/tag419.xml"/><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4" Type="http://schemas.openxmlformats.org/officeDocument/2006/relationships/tags" Target="../tags/tag439.xml"/><Relationship Id="rId3" Type="http://schemas.openxmlformats.org/officeDocument/2006/relationships/tags" Target="../tags/tag438.xml"/><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5" Type="http://schemas.openxmlformats.org/officeDocument/2006/relationships/tags" Target="../tags/tag661.xml"/><Relationship Id="rId4" Type="http://schemas.openxmlformats.org/officeDocument/2006/relationships/tags" Target="../tags/tag660.xml"/><Relationship Id="rId3" Type="http://schemas.openxmlformats.org/officeDocument/2006/relationships/tags" Target="../tags/tag659.xml"/><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6.xml.rels><?xml version="1.0" encoding="UTF-8" standalone="yes"?>
<Relationships xmlns="http://schemas.openxmlformats.org/package/2006/relationships"><Relationship Id="rId4" Type="http://schemas.openxmlformats.org/officeDocument/2006/relationships/tags" Target="../tags/tag679.xml"/><Relationship Id="rId3" Type="http://schemas.openxmlformats.org/officeDocument/2006/relationships/tags" Target="../tags/tag678.xml"/><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7.xml.rels><?xml version="1.0" encoding="UTF-8" standalone="yes"?>
<Relationships xmlns="http://schemas.openxmlformats.org/package/2006/relationships"><Relationship Id="rId5" Type="http://schemas.openxmlformats.org/officeDocument/2006/relationships/tags" Target="../tags/tag712.xml"/><Relationship Id="rId4" Type="http://schemas.openxmlformats.org/officeDocument/2006/relationships/tags" Target="../tags/tag711.xml"/><Relationship Id="rId3" Type="http://schemas.openxmlformats.org/officeDocument/2006/relationships/tags" Target="../tags/tag710.xml"/><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custDataLst>
              <p:tags r:id="rId3"/>
            </p:custDataLst>
          </p:nvPr>
        </p:nvSpPr>
        <p:spPr/>
      </p:sp>
      <p:sp>
        <p:nvSpPr>
          <p:cNvPr id="3" name="文本占位符 2"/>
          <p:cNvSpPr txBox="1"/>
          <p:nvPr>
            <p:ph type="body" idx="3"/>
            <p:custDataLst>
              <p:tags r:id="rId4"/>
            </p:custDataLst>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custDataLst>
              <p:tags r:id="rId3"/>
            </p:custDataLst>
          </p:nvPr>
        </p:nvSpPr>
        <p:spPr/>
      </p:sp>
      <p:sp>
        <p:nvSpPr>
          <p:cNvPr id="3" name="文本占位符 2"/>
          <p:cNvSpPr txBox="1"/>
          <p:nvPr>
            <p:ph type="body" idx="3"/>
            <p:custDataLst>
              <p:tags r:id="rId4"/>
            </p:custDataLst>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custDataLst>
              <p:tags r:id="rId3"/>
            </p:custDataLst>
          </p:nvPr>
        </p:nvSpPr>
        <p:spPr/>
      </p:sp>
      <p:sp>
        <p:nvSpPr>
          <p:cNvPr id="3" name="文本占位符 2"/>
          <p:cNvSpPr txBox="1"/>
          <p:nvPr>
            <p:ph type="body" idx="3"/>
            <p:custDataLst>
              <p:tags r:id="rId4"/>
            </p:custDataLst>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custDataLst>
              <p:tags r:id="rId3"/>
            </p:custDataLst>
          </p:nvPr>
        </p:nvSpPr>
        <p:spPr/>
      </p:sp>
      <p:sp>
        <p:nvSpPr>
          <p:cNvPr id="3" name="文本占位符 2"/>
          <p:cNvSpPr txBox="1"/>
          <p:nvPr>
            <p:ph type="body" idx="3"/>
            <p:custDataLst>
              <p:tags r:id="rId4"/>
            </p:custDataLst>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幻灯片图像占位符 1"/>
          <p:cNvSpPr>
            <a:spLocks noGrp="1" noRot="1" noChangeAspect="1"/>
          </p:cNvSpPr>
          <p:nvPr>
            <p:ph type="sldImg"/>
            <p:custDataLst>
              <p:tags r:id="rId3"/>
            </p:custDataLst>
          </p:nvPr>
        </p:nvSpPr>
        <p:spPr>
          <a:ln>
            <a:solidFill>
              <a:srgbClr val="000000"/>
            </a:solidFill>
          </a:ln>
        </p:spPr>
      </p:sp>
      <p:sp>
        <p:nvSpPr>
          <p:cNvPr id="40962" name="备注占位符 2"/>
          <p:cNvSpPr txBox="1">
            <a:spLocks noGrp="1"/>
          </p:cNvSpPr>
          <p:nvPr>
            <p:ph type="body" idx="1"/>
            <p:custDataLst>
              <p:tags r:id="rId4"/>
            </p:custDataLst>
          </p:nvPr>
        </p:nvSpPr>
        <p:spPr>
          <a:noFill/>
          <a:ln>
            <a:noFill/>
          </a:ln>
        </p:spPr>
        <p:txBody>
          <a:bodyPr lIns="91440" tIns="45720" rIns="91440" bIns="45720" anchor="t" anchorCtr="0"/>
          <a:lstStyle/>
          <a:p>
            <a:pPr lvl="0"/>
            <a:endParaRPr lang="zh-CN" altLang="en-US"/>
          </a:p>
        </p:txBody>
      </p:sp>
      <p:sp>
        <p:nvSpPr>
          <p:cNvPr id="40963" name="灯片编号占位符 3"/>
          <p:cNvSpPr>
            <a:spLocks noGrp="1"/>
          </p:cNvSpPr>
          <p:nvPr>
            <p:ph type="sldNum" sz="quarter" idx="10"/>
            <p:custDataLst>
              <p:tags r:id="rId5"/>
            </p:custDataLst>
          </p:nvPr>
        </p:nvSpPr>
        <p:spPr>
          <a:xfrm>
            <a:off x="3884613" y="8685213"/>
            <a:ext cx="2971800" cy="457200"/>
          </a:xfrm>
          <a:prstGeom prst="rect">
            <a:avLst/>
          </a:prstGeom>
          <a:noFill/>
          <a:ln w="9525">
            <a:noFill/>
          </a:ln>
        </p:spPr>
        <p:txBody>
          <a:bodyPr vert="horz" lIns="91440" tIns="45720" rIns="91440" bIns="45720" anchor="b" anchorCtr="0"/>
          <a:lstStyle/>
          <a:p>
            <a:pPr lvl="0"/>
            <a:fld id="{9A0DB2DC-4C9A-4742-B13C-FB6460FD3503}" type="slidenum">
              <a:rPr lang="zh-CN" altLang="en-US">
                <a:latin typeface="Arial" panose="020B0604020202020204" pitchFamily="34" charset="0"/>
                <a:ea typeface="宋体" panose="02010600030101010101" pitchFamily="2" charset="-122"/>
              </a:rPr>
            </a:fld>
            <a:endParaRPr lang="zh-CN" altLang="en-US">
              <a:latin typeface="Arial" panose="020B0604020202020204" pitchFamily="34" charset="0"/>
              <a:ea typeface="宋体"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74533DCF-755D-4C09-8C77-B4C66B47F23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4.xml"/><Relationship Id="rId7" Type="http://schemas.openxmlformats.org/officeDocument/2006/relationships/image" Target="../media/image3.png"/><Relationship Id="rId6" Type="http://schemas.openxmlformats.org/officeDocument/2006/relationships/tags" Target="../tags/tag3.xml"/><Relationship Id="rId5" Type="http://schemas.openxmlformats.org/officeDocument/2006/relationships/image" Target="../media/image2.png"/><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tags" Target="../tags/tag1.xml"/><Relationship Id="rId17" Type="http://schemas.openxmlformats.org/officeDocument/2006/relationships/image" Target="../media/image8.png"/><Relationship Id="rId16" Type="http://schemas.openxmlformats.org/officeDocument/2006/relationships/tags" Target="../tags/tag8.xml"/><Relationship Id="rId15" Type="http://schemas.openxmlformats.org/officeDocument/2006/relationships/image" Target="../media/image7.png"/><Relationship Id="rId14" Type="http://schemas.openxmlformats.org/officeDocument/2006/relationships/tags" Target="../tags/tag7.xml"/><Relationship Id="rId13" Type="http://schemas.openxmlformats.org/officeDocument/2006/relationships/image" Target="../media/image6.png"/><Relationship Id="rId12" Type="http://schemas.openxmlformats.org/officeDocument/2006/relationships/tags" Target="../tags/tag6.xml"/><Relationship Id="rId11" Type="http://schemas.openxmlformats.org/officeDocument/2006/relationships/image" Target="../media/image5.png"/><Relationship Id="rId10" Type="http://schemas.openxmlformats.org/officeDocument/2006/relationships/tags" Target="../tags/tag5.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61.xml"/><Relationship Id="rId7" Type="http://schemas.openxmlformats.org/officeDocument/2006/relationships/tags" Target="../tags/tag60.xml"/><Relationship Id="rId6" Type="http://schemas.openxmlformats.org/officeDocument/2006/relationships/tags" Target="../tags/tag59.xml"/><Relationship Id="rId5" Type="http://schemas.openxmlformats.org/officeDocument/2006/relationships/image" Target="../media/image10.png"/><Relationship Id="rId4" Type="http://schemas.openxmlformats.org/officeDocument/2006/relationships/tags" Target="../tags/tag58.xml"/><Relationship Id="rId3" Type="http://schemas.openxmlformats.org/officeDocument/2006/relationships/image" Target="../media/image9.png"/><Relationship Id="rId2" Type="http://schemas.openxmlformats.org/officeDocument/2006/relationships/tags" Target="../tags/tag57.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77.xml"/><Relationship Id="rId8" Type="http://schemas.openxmlformats.org/officeDocument/2006/relationships/tags" Target="../tags/tag76.xml"/><Relationship Id="rId7" Type="http://schemas.openxmlformats.org/officeDocument/2006/relationships/tags" Target="../tags/tag75.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tags" Target="../tags/tag71.xml"/><Relationship Id="rId28" Type="http://schemas.openxmlformats.org/officeDocument/2006/relationships/tags" Target="../tags/tag96.xml"/><Relationship Id="rId27" Type="http://schemas.openxmlformats.org/officeDocument/2006/relationships/tags" Target="../tags/tag95.xml"/><Relationship Id="rId26" Type="http://schemas.openxmlformats.org/officeDocument/2006/relationships/tags" Target="../tags/tag94.xml"/><Relationship Id="rId25" Type="http://schemas.openxmlformats.org/officeDocument/2006/relationships/tags" Target="../tags/tag93.xml"/><Relationship Id="rId24" Type="http://schemas.openxmlformats.org/officeDocument/2006/relationships/tags" Target="../tags/tag92.xml"/><Relationship Id="rId23" Type="http://schemas.openxmlformats.org/officeDocument/2006/relationships/tags" Target="../tags/tag91.xml"/><Relationship Id="rId22" Type="http://schemas.openxmlformats.org/officeDocument/2006/relationships/tags" Target="../tags/tag90.xml"/><Relationship Id="rId21" Type="http://schemas.openxmlformats.org/officeDocument/2006/relationships/tags" Target="../tags/tag89.xml"/><Relationship Id="rId20" Type="http://schemas.openxmlformats.org/officeDocument/2006/relationships/tags" Target="../tags/tag88.xml"/><Relationship Id="rId2" Type="http://schemas.openxmlformats.org/officeDocument/2006/relationships/tags" Target="../tags/tag70.xml"/><Relationship Id="rId19" Type="http://schemas.openxmlformats.org/officeDocument/2006/relationships/tags" Target="../tags/tag87.xml"/><Relationship Id="rId18" Type="http://schemas.openxmlformats.org/officeDocument/2006/relationships/tags" Target="../tags/tag86.xml"/><Relationship Id="rId17" Type="http://schemas.openxmlformats.org/officeDocument/2006/relationships/tags" Target="../tags/tag85.xml"/><Relationship Id="rId16" Type="http://schemas.openxmlformats.org/officeDocument/2006/relationships/tags" Target="../tags/tag84.xml"/><Relationship Id="rId15" Type="http://schemas.openxmlformats.org/officeDocument/2006/relationships/tags" Target="../tags/tag83.xml"/><Relationship Id="rId14" Type="http://schemas.openxmlformats.org/officeDocument/2006/relationships/tags" Target="../tags/tag82.xml"/><Relationship Id="rId13" Type="http://schemas.openxmlformats.org/officeDocument/2006/relationships/tags" Target="../tags/tag81.xml"/><Relationship Id="rId12" Type="http://schemas.openxmlformats.org/officeDocument/2006/relationships/tags" Target="../tags/tag80.xml"/><Relationship Id="rId11" Type="http://schemas.openxmlformats.org/officeDocument/2006/relationships/tags" Target="../tags/tag79.xml"/><Relationship Id="rId10" Type="http://schemas.openxmlformats.org/officeDocument/2006/relationships/tags" Target="../tags/tag78.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104.xml"/><Relationship Id="rId8" Type="http://schemas.openxmlformats.org/officeDocument/2006/relationships/tags" Target="../tags/tag103.xml"/><Relationship Id="rId7" Type="http://schemas.openxmlformats.org/officeDocument/2006/relationships/tags" Target="../tags/tag102.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tags" Target="../tags/tag97.xml"/><Relationship Id="rId10"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4" Type="http://schemas.openxmlformats.org/officeDocument/2006/relationships/tags" Target="../tags/tag114.xml"/><Relationship Id="rId3" Type="http://schemas.openxmlformats.org/officeDocument/2006/relationships/image" Target="../media/image12.png"/><Relationship Id="rId2" Type="http://schemas.openxmlformats.org/officeDocument/2006/relationships/tags" Target="../tags/tag113.xm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5" Type="http://schemas.openxmlformats.org/officeDocument/2006/relationships/tags" Target="../tags/tag118.xml"/><Relationship Id="rId4" Type="http://schemas.openxmlformats.org/officeDocument/2006/relationships/tags" Target="../tags/tag117.xml"/><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123.xml"/><Relationship Id="rId8" Type="http://schemas.openxmlformats.org/officeDocument/2006/relationships/image" Target="../media/image15.png"/><Relationship Id="rId7" Type="http://schemas.openxmlformats.org/officeDocument/2006/relationships/tags" Target="../tags/tag122.xml"/><Relationship Id="rId6" Type="http://schemas.openxmlformats.org/officeDocument/2006/relationships/image" Target="../media/image14.png"/><Relationship Id="rId5" Type="http://schemas.openxmlformats.org/officeDocument/2006/relationships/tags" Target="../tags/tag121.xml"/><Relationship Id="rId4" Type="http://schemas.openxmlformats.org/officeDocument/2006/relationships/image" Target="../media/image13.png"/><Relationship Id="rId3" Type="http://schemas.openxmlformats.org/officeDocument/2006/relationships/tags" Target="../tags/tag120.xml"/><Relationship Id="rId2" Type="http://schemas.openxmlformats.org/officeDocument/2006/relationships/tags" Target="../tags/tag119.xml"/><Relationship Id="rId10"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tags" Target="../tags/tag12.xml"/><Relationship Id="rId7" Type="http://schemas.openxmlformats.org/officeDocument/2006/relationships/image" Target="../media/image4.png"/><Relationship Id="rId6" Type="http://schemas.openxmlformats.org/officeDocument/2006/relationships/tags" Target="../tags/tag11.xml"/><Relationship Id="rId5" Type="http://schemas.openxmlformats.org/officeDocument/2006/relationships/image" Target="../media/image3.png"/><Relationship Id="rId4" Type="http://schemas.openxmlformats.org/officeDocument/2006/relationships/tags" Target="../tags/tag10.xml"/><Relationship Id="rId3" Type="http://schemas.openxmlformats.org/officeDocument/2006/relationships/image" Target="../media/image1.jpeg"/><Relationship Id="rId2" Type="http://schemas.openxmlformats.org/officeDocument/2006/relationships/tags" Target="../tags/tag9.xml"/><Relationship Id="rId11" Type="http://schemas.openxmlformats.org/officeDocument/2006/relationships/image" Target="../media/image7.png"/><Relationship Id="rId10" Type="http://schemas.openxmlformats.org/officeDocument/2006/relationships/tags" Target="../tags/tag13.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tags" Target="../tags/tag26.xml"/><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0.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pic>
        <p:nvPicPr>
          <p:cNvPr id="14" name="图片 13"/>
          <p:cNvPicPr>
            <a:picLocks noChangeAspect="1"/>
          </p:cNvPicPr>
          <p:nvPr userDrawn="1">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3227454" y="4682744"/>
            <a:ext cx="7222992" cy="1915836"/>
          </a:xfrm>
          <a:prstGeom prst="rect">
            <a:avLst/>
          </a:prstGeom>
        </p:spPr>
      </p:pic>
      <p:pic>
        <p:nvPicPr>
          <p:cNvPr id="18" name="图片 17"/>
          <p:cNvPicPr>
            <a:picLocks noChangeAspect="1"/>
          </p:cNvPicPr>
          <p:nvPr userDrawn="1">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0" y="-25486"/>
            <a:ext cx="12192000" cy="3675150"/>
          </a:xfrm>
          <a:prstGeom prst="rect">
            <a:avLst/>
          </a:prstGeom>
        </p:spPr>
      </p:pic>
      <p:pic>
        <p:nvPicPr>
          <p:cNvPr id="22" name="图片 21"/>
          <p:cNvPicPr>
            <a:picLocks noChangeAspect="1"/>
          </p:cNvPicPr>
          <p:nvPr userDrawn="1">
            <p:custDataLst>
              <p:tags r:id="rId8"/>
            </p:custDataLst>
          </p:nvPr>
        </p:nvPicPr>
        <p:blipFill>
          <a:blip r:embed="rId9">
            <a:extLst>
              <a:ext uri="{28A0092B-C50C-407E-A947-70E740481C1C}">
                <a14:useLocalDpi xmlns:a14="http://schemas.microsoft.com/office/drawing/2010/main" val="0"/>
              </a:ext>
            </a:extLst>
          </a:blip>
          <a:stretch>
            <a:fillRect/>
          </a:stretch>
        </p:blipFill>
        <p:spPr>
          <a:xfrm>
            <a:off x="0" y="5389214"/>
            <a:ext cx="12192000" cy="1525936"/>
          </a:xfrm>
          <a:prstGeom prst="rect">
            <a:avLst/>
          </a:prstGeom>
        </p:spPr>
      </p:pic>
      <p:pic>
        <p:nvPicPr>
          <p:cNvPr id="12" name="图片 11"/>
          <p:cNvPicPr>
            <a:picLocks noChangeAspect="1"/>
          </p:cNvPicPr>
          <p:nvPr userDrawn="1">
            <p:custDataLst>
              <p:tags r:id="rId10"/>
            </p:custDataLst>
          </p:nvPr>
        </p:nvPicPr>
        <p:blipFill>
          <a:blip r:embed="rId11">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10" name="图片 9"/>
          <p:cNvPicPr>
            <a:picLocks noChangeAspect="1"/>
          </p:cNvPicPr>
          <p:nvPr userDrawn="1">
            <p:custDataLst>
              <p:tags r:id="rId12"/>
            </p:custDataLst>
          </p:nvPr>
        </p:nvPicPr>
        <p:blipFill>
          <a:blip r:embed="rId13">
            <a:extLst>
              <a:ext uri="{28A0092B-C50C-407E-A947-70E740481C1C}">
                <a14:useLocalDpi xmlns:a14="http://schemas.microsoft.com/office/drawing/2010/main" val="0"/>
              </a:ext>
            </a:extLst>
          </a:blip>
          <a:stretch>
            <a:fillRect/>
          </a:stretch>
        </p:blipFill>
        <p:spPr>
          <a:xfrm>
            <a:off x="7949207" y="2951819"/>
            <a:ext cx="4353859" cy="4133850"/>
          </a:xfrm>
          <a:prstGeom prst="rect">
            <a:avLst/>
          </a:prstGeom>
        </p:spPr>
      </p:pic>
      <p:pic>
        <p:nvPicPr>
          <p:cNvPr id="20" name="图片 19"/>
          <p:cNvPicPr>
            <a:picLocks noChangeAspect="1"/>
          </p:cNvPicPr>
          <p:nvPr userDrawn="1">
            <p:custDataLst>
              <p:tags r:id="rId14"/>
            </p:custDataLst>
          </p:nvPr>
        </p:nvPicPr>
        <p:blipFill>
          <a:blip r:embed="rId15">
            <a:extLst>
              <a:ext uri="{28A0092B-C50C-407E-A947-70E740481C1C}">
                <a14:useLocalDpi xmlns:a14="http://schemas.microsoft.com/office/drawing/2010/main" val="0"/>
              </a:ext>
            </a:extLst>
          </a:blip>
          <a:stretch>
            <a:fillRect/>
          </a:stretch>
        </p:blipFill>
        <p:spPr>
          <a:xfrm>
            <a:off x="266701" y="406107"/>
            <a:ext cx="2324100" cy="1360449"/>
          </a:xfrm>
          <a:prstGeom prst="rect">
            <a:avLst/>
          </a:prstGeom>
        </p:spPr>
      </p:pic>
      <p:pic>
        <p:nvPicPr>
          <p:cNvPr id="28" name="图片 27"/>
          <p:cNvPicPr>
            <a:picLocks noChangeAspect="1"/>
          </p:cNvPicPr>
          <p:nvPr userDrawn="1">
            <p:custDataLst>
              <p:tags r:id="rId16"/>
            </p:custDataLst>
          </p:nvPr>
        </p:nvPicPr>
        <p:blipFill>
          <a:blip r:embed="rId17">
            <a:extLst>
              <a:ext uri="{28A0092B-C50C-407E-A947-70E740481C1C}">
                <a14:useLocalDpi xmlns:a14="http://schemas.microsoft.com/office/drawing/2010/main" val="0"/>
              </a:ext>
            </a:extLst>
          </a:blip>
          <a:stretch>
            <a:fillRect/>
          </a:stretch>
        </p:blipFill>
        <p:spPr>
          <a:xfrm>
            <a:off x="1779654" y="1086332"/>
            <a:ext cx="9049648" cy="455433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a:xfrm>
            <a:off x="838200" y="6356350"/>
            <a:ext cx="2743200" cy="365125"/>
          </a:xfrm>
          <a:prstGeom prst="rect">
            <a:avLst/>
          </a:prstGeom>
        </p:spPr>
        <p:txBody>
          <a:bodyPr/>
          <a:lstStyle/>
          <a:p>
            <a:fld id="{C8451B95-70EF-43E6-8731-E382FC960648}"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610600" y="6356350"/>
            <a:ext cx="2743200" cy="365125"/>
          </a:xfrm>
          <a:prstGeom prst="rect">
            <a:avLst/>
          </a:prstGeom>
        </p:spPr>
        <p:txBody>
          <a:bodyPr/>
          <a:lstStyle/>
          <a:p>
            <a:fld id="{E270C667-F36A-4D84-8B53-DB5D72C0EF80}" type="slidenum">
              <a:rPr lang="zh-CN" altLang="en-US" smtClean="0"/>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a:xfrm>
            <a:off x="838200" y="6356350"/>
            <a:ext cx="2743200" cy="365125"/>
          </a:xfrm>
          <a:prstGeom prst="rect">
            <a:avLst/>
          </a:prstGeom>
        </p:spPr>
        <p:txBody>
          <a:bodyPr/>
          <a:lstStyle/>
          <a:p>
            <a:fld id="{C8451B95-70EF-43E6-8731-E382FC960648}"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610600" y="6356350"/>
            <a:ext cx="2743200" cy="365125"/>
          </a:xfrm>
          <a:prstGeom prst="rect">
            <a:avLst/>
          </a:prstGeom>
        </p:spPr>
        <p:txBody>
          <a:bodyPr/>
          <a:lstStyle/>
          <a:p>
            <a:fld id="{E270C667-F36A-4D84-8B53-DB5D72C0EF80}" type="slidenum">
              <a:rPr lang="zh-CN" altLang="en-US" smtClean="0"/>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pic>
        <p:nvPicPr>
          <p:cNvPr id="7" name="图片 6" descr="4"/>
          <p:cNvPicPr>
            <a:picLocks noChangeAspect="1"/>
          </p:cNvPicPr>
          <p:nvPr userDrawn="1">
            <p:custDataLst>
              <p:tags r:id="rId2"/>
            </p:custDataLst>
          </p:nvPr>
        </p:nvPicPr>
        <p:blipFill>
          <a:blip r:embed="rId3"/>
          <a:stretch>
            <a:fillRect/>
          </a:stretch>
        </p:blipFill>
        <p:spPr>
          <a:xfrm>
            <a:off x="0" y="0"/>
            <a:ext cx="12192000" cy="6857365"/>
          </a:xfrm>
          <a:prstGeom prst="rect">
            <a:avLst/>
          </a:prstGeom>
        </p:spPr>
      </p:pic>
      <p:pic>
        <p:nvPicPr>
          <p:cNvPr id="9" name="图片 8" descr="1"/>
          <p:cNvPicPr>
            <a:picLocks noChangeAspect="1"/>
          </p:cNvPicPr>
          <p:nvPr userDrawn="1">
            <p:custDataLst>
              <p:tags r:id="rId4"/>
            </p:custDataLst>
          </p:nvPr>
        </p:nvPicPr>
        <p:blipFill>
          <a:blip r:embed="rId5"/>
          <a:srcRect t="63932"/>
          <a:stretch>
            <a:fillRect/>
          </a:stretch>
        </p:blipFill>
        <p:spPr>
          <a:xfrm>
            <a:off x="0" y="4384040"/>
            <a:ext cx="12192000" cy="2473325"/>
          </a:xfrm>
          <a:prstGeom prst="rect">
            <a:avLst/>
          </a:prstGeom>
        </p:spPr>
      </p:pic>
      <p:pic>
        <p:nvPicPr>
          <p:cNvPr id="10" name="图片 9" descr="1"/>
          <p:cNvPicPr>
            <a:picLocks noChangeAspect="1"/>
          </p:cNvPicPr>
          <p:nvPr userDrawn="1">
            <p:custDataLst>
              <p:tags r:id="rId6"/>
            </p:custDataLst>
          </p:nvPr>
        </p:nvPicPr>
        <p:blipFill>
          <a:blip r:embed="rId5"/>
          <a:srcRect r="71083" b="86619"/>
          <a:stretch>
            <a:fillRect/>
          </a:stretch>
        </p:blipFill>
        <p:spPr>
          <a:xfrm>
            <a:off x="0" y="0"/>
            <a:ext cx="3525520" cy="1022985"/>
          </a:xfrm>
          <a:prstGeom prst="rect">
            <a:avLst/>
          </a:prstGeom>
        </p:spPr>
      </p:pic>
      <p:pic>
        <p:nvPicPr>
          <p:cNvPr id="11" name="图片 10" descr="1"/>
          <p:cNvPicPr>
            <a:picLocks noChangeAspect="1"/>
          </p:cNvPicPr>
          <p:nvPr userDrawn="1">
            <p:custDataLst>
              <p:tags r:id="rId7"/>
            </p:custDataLst>
          </p:nvPr>
        </p:nvPicPr>
        <p:blipFill>
          <a:blip r:embed="rId5"/>
          <a:srcRect l="81823" b="61265"/>
          <a:stretch>
            <a:fillRect/>
          </a:stretch>
        </p:blipFill>
        <p:spPr>
          <a:xfrm>
            <a:off x="9975850" y="0"/>
            <a:ext cx="2216150" cy="2360295"/>
          </a:xfrm>
          <a:prstGeom prst="rect">
            <a:avLst/>
          </a:prstGeom>
        </p:spPr>
      </p:pic>
      <p:sp>
        <p:nvSpPr>
          <p:cNvPr id="5" name="剪去对角的矩形 4"/>
          <p:cNvSpPr/>
          <p:nvPr userDrawn="1">
            <p:custDataLst>
              <p:tags r:id="rId8"/>
            </p:custDataLst>
          </p:nvPr>
        </p:nvSpPr>
        <p:spPr>
          <a:xfrm>
            <a:off x="266065" y="264795"/>
            <a:ext cx="11660505" cy="6327140"/>
          </a:xfrm>
          <a:prstGeom prst="snip2DiagRect">
            <a:avLst>
              <a:gd name="adj1" fmla="val 0"/>
              <a:gd name="adj2" fmla="val 207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a:prstGeom prst="rect">
            <a:avLst/>
          </a:prstGeom>
        </p:spPr>
        <p:txBody>
          <a:bodyPr/>
          <a:lstStyle/>
          <a:p>
            <a:pPr defTabSz="457200"/>
            <a:fld id="{760FBDFE-C587-4B4C-A407-44438C67B59E}" type="datetimeFigureOut">
              <a:rPr lang="zh-CN" altLang="en-US" smtClean="0">
                <a:solidFill>
                  <a:srgbClr val="000000"/>
                </a:solidFill>
              </a:rPr>
            </a:fld>
            <a:endParaRPr lang="zh-CN" altLang="en-US">
              <a:solidFill>
                <a:srgbClr val="000000"/>
              </a:solidFill>
            </a:endParaRPr>
          </a:p>
        </p:txBody>
      </p:sp>
      <p:sp>
        <p:nvSpPr>
          <p:cNvPr id="4" name="页脚占位符 3"/>
          <p:cNvSpPr>
            <a:spLocks noGrp="1"/>
          </p:cNvSpPr>
          <p:nvPr>
            <p:ph type="ftr" sz="quarter" idx="11"/>
            <p:custDataLst>
              <p:tags r:id="rId4"/>
            </p:custDataLst>
          </p:nvPr>
        </p:nvSpPr>
        <p:spPr>
          <a:xfrm>
            <a:off x="4116000" y="6314400"/>
            <a:ext cx="3960000" cy="316800"/>
          </a:xfrm>
          <a:prstGeom prst="rect">
            <a:avLst/>
          </a:prstGeom>
        </p:spPr>
        <p:txBody>
          <a:bodyPr/>
          <a:lstStyle/>
          <a:p>
            <a:pPr defTabSz="457200"/>
            <a:endParaRPr lang="zh-CN" altLang="en-US">
              <a:solidFill>
                <a:srgbClr val="000000"/>
              </a:solidFill>
            </a:endParaRPr>
          </a:p>
        </p:txBody>
      </p:sp>
      <p:sp>
        <p:nvSpPr>
          <p:cNvPr id="5" name="灯片编号占位符 4"/>
          <p:cNvSpPr>
            <a:spLocks noGrp="1"/>
          </p:cNvSpPr>
          <p:nvPr>
            <p:ph type="sldNum" sz="quarter" idx="12"/>
            <p:custDataLst>
              <p:tags r:id="rId5"/>
            </p:custDataLst>
          </p:nvPr>
        </p:nvSpPr>
        <p:spPr>
          <a:xfrm>
            <a:off x="8877600" y="6314400"/>
            <a:ext cx="2700000" cy="316800"/>
          </a:xfrm>
          <a:prstGeom prst="rect">
            <a:avLst/>
          </a:prstGeom>
        </p:spPr>
        <p:txBody>
          <a:bodyPr/>
          <a:lstStyle/>
          <a:p>
            <a:pPr defTabSz="457200"/>
            <a:fld id="{49AE70B2-8BF9-45C0-BB95-33D1B9D3A854}" type="slidenum">
              <a:rPr lang="zh-CN" altLang="en-US" smtClean="0">
                <a:solidFill>
                  <a:srgbClr val="000000"/>
                </a:solidFill>
              </a:rPr>
            </a:fld>
            <a:endParaRPr lang="zh-CN" altLang="en-US">
              <a:solidFill>
                <a:srgbClr val="000000"/>
              </a:solidFill>
            </a:endParaRP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grpSp>
        <p:nvGrpSpPr>
          <p:cNvPr id="47" name="Group 47"/>
          <p:cNvGrpSpPr>
            <a:grpSpLocks noChangeAspect="1"/>
          </p:cNvGrpSpPr>
          <p:nvPr userDrawn="1">
            <p:custDataLst>
              <p:tags r:id="rId2"/>
            </p:custDataLst>
          </p:nvPr>
        </p:nvGrpSpPr>
        <p:grpSpPr>
          <a:xfrm>
            <a:off x="11644985" y="112014"/>
            <a:ext cx="315241" cy="611717"/>
            <a:chOff x="2711" y="1294"/>
            <a:chExt cx="336" cy="652"/>
          </a:xfrm>
          <a:solidFill>
            <a:schemeClr val="bg1"/>
          </a:solidFill>
        </p:grpSpPr>
        <p:sp>
          <p:nvSpPr>
            <p:cNvPr id="49" name="Freeform 48"/>
            <p:cNvSpPr/>
            <p:nvPr userDrawn="1">
              <p:custDataLst>
                <p:tags r:id="rId3"/>
              </p:custDataLst>
            </p:nvPr>
          </p:nvSpPr>
          <p:spPr bwMode="auto">
            <a:xfrm>
              <a:off x="2711" y="1294"/>
              <a:ext cx="336" cy="201"/>
            </a:xfrm>
            <a:custGeom>
              <a:avLst/>
              <a:gdLst>
                <a:gd name="T0" fmla="*/ 302 w 336"/>
                <a:gd name="T1" fmla="*/ 201 h 201"/>
                <a:gd name="T2" fmla="*/ 167 w 336"/>
                <a:gd name="T3" fmla="*/ 67 h 201"/>
                <a:gd name="T4" fmla="*/ 33 w 336"/>
                <a:gd name="T5" fmla="*/ 201 h 201"/>
                <a:gd name="T6" fmla="*/ 0 w 336"/>
                <a:gd name="T7" fmla="*/ 168 h 201"/>
                <a:gd name="T8" fmla="*/ 167 w 336"/>
                <a:gd name="T9" fmla="*/ 0 h 201"/>
                <a:gd name="T10" fmla="*/ 336 w 336"/>
                <a:gd name="T11" fmla="*/ 168 h 201"/>
                <a:gd name="T12" fmla="*/ 302 w 336"/>
                <a:gd name="T13" fmla="*/ 201 h 201"/>
              </a:gdLst>
              <a:ahLst/>
              <a:cxnLst>
                <a:cxn ang="0">
                  <a:pos x="T0" y="T1"/>
                </a:cxn>
                <a:cxn ang="0">
                  <a:pos x="T2" y="T3"/>
                </a:cxn>
                <a:cxn ang="0">
                  <a:pos x="T4" y="T5"/>
                </a:cxn>
                <a:cxn ang="0">
                  <a:pos x="T6" y="T7"/>
                </a:cxn>
                <a:cxn ang="0">
                  <a:pos x="T8" y="T9"/>
                </a:cxn>
                <a:cxn ang="0">
                  <a:pos x="T10" y="T11"/>
                </a:cxn>
                <a:cxn ang="0">
                  <a:pos x="T12" y="T13"/>
                </a:cxn>
              </a:cxnLst>
              <a:rect l="0" t="0" r="r" b="b"/>
              <a:pathLst>
                <a:path w="336" h="201">
                  <a:moveTo>
                    <a:pt x="302" y="201"/>
                  </a:moveTo>
                  <a:lnTo>
                    <a:pt x="167" y="67"/>
                  </a:lnTo>
                  <a:lnTo>
                    <a:pt x="33" y="201"/>
                  </a:lnTo>
                  <a:lnTo>
                    <a:pt x="0" y="168"/>
                  </a:lnTo>
                  <a:lnTo>
                    <a:pt x="167" y="0"/>
                  </a:lnTo>
                  <a:lnTo>
                    <a:pt x="336" y="168"/>
                  </a:lnTo>
                  <a:lnTo>
                    <a:pt x="302" y="2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50" name="Freeform 49"/>
            <p:cNvSpPr/>
            <p:nvPr userDrawn="1">
              <p:custDataLst>
                <p:tags r:id="rId4"/>
              </p:custDataLst>
            </p:nvPr>
          </p:nvSpPr>
          <p:spPr bwMode="auto">
            <a:xfrm>
              <a:off x="2711" y="1445"/>
              <a:ext cx="336" cy="199"/>
            </a:xfrm>
            <a:custGeom>
              <a:avLst/>
              <a:gdLst>
                <a:gd name="T0" fmla="*/ 302 w 336"/>
                <a:gd name="T1" fmla="*/ 199 h 199"/>
                <a:gd name="T2" fmla="*/ 167 w 336"/>
                <a:gd name="T3" fmla="*/ 67 h 199"/>
                <a:gd name="T4" fmla="*/ 33 w 336"/>
                <a:gd name="T5" fmla="*/ 199 h 199"/>
                <a:gd name="T6" fmla="*/ 0 w 336"/>
                <a:gd name="T7" fmla="*/ 165 h 199"/>
                <a:gd name="T8" fmla="*/ 167 w 336"/>
                <a:gd name="T9" fmla="*/ 0 h 199"/>
                <a:gd name="T10" fmla="*/ 336 w 336"/>
                <a:gd name="T11" fmla="*/ 165 h 199"/>
                <a:gd name="T12" fmla="*/ 302 w 336"/>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336" h="199">
                  <a:moveTo>
                    <a:pt x="302" y="199"/>
                  </a:moveTo>
                  <a:lnTo>
                    <a:pt x="167" y="67"/>
                  </a:lnTo>
                  <a:lnTo>
                    <a:pt x="33" y="199"/>
                  </a:lnTo>
                  <a:lnTo>
                    <a:pt x="0" y="165"/>
                  </a:lnTo>
                  <a:lnTo>
                    <a:pt x="167" y="0"/>
                  </a:lnTo>
                  <a:lnTo>
                    <a:pt x="336" y="165"/>
                  </a:lnTo>
                  <a:lnTo>
                    <a:pt x="302" y="19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51" name="Freeform 50"/>
            <p:cNvSpPr/>
            <p:nvPr userDrawn="1">
              <p:custDataLst>
                <p:tags r:id="rId5"/>
              </p:custDataLst>
            </p:nvPr>
          </p:nvSpPr>
          <p:spPr bwMode="auto">
            <a:xfrm>
              <a:off x="2711" y="1594"/>
              <a:ext cx="336" cy="201"/>
            </a:xfrm>
            <a:custGeom>
              <a:avLst/>
              <a:gdLst>
                <a:gd name="T0" fmla="*/ 302 w 336"/>
                <a:gd name="T1" fmla="*/ 201 h 201"/>
                <a:gd name="T2" fmla="*/ 167 w 336"/>
                <a:gd name="T3" fmla="*/ 69 h 201"/>
                <a:gd name="T4" fmla="*/ 33 w 336"/>
                <a:gd name="T5" fmla="*/ 201 h 201"/>
                <a:gd name="T6" fmla="*/ 0 w 336"/>
                <a:gd name="T7" fmla="*/ 168 h 201"/>
                <a:gd name="T8" fmla="*/ 167 w 336"/>
                <a:gd name="T9" fmla="*/ 0 h 201"/>
                <a:gd name="T10" fmla="*/ 336 w 336"/>
                <a:gd name="T11" fmla="*/ 168 h 201"/>
                <a:gd name="T12" fmla="*/ 302 w 336"/>
                <a:gd name="T13" fmla="*/ 201 h 201"/>
              </a:gdLst>
              <a:ahLst/>
              <a:cxnLst>
                <a:cxn ang="0">
                  <a:pos x="T0" y="T1"/>
                </a:cxn>
                <a:cxn ang="0">
                  <a:pos x="T2" y="T3"/>
                </a:cxn>
                <a:cxn ang="0">
                  <a:pos x="T4" y="T5"/>
                </a:cxn>
                <a:cxn ang="0">
                  <a:pos x="T6" y="T7"/>
                </a:cxn>
                <a:cxn ang="0">
                  <a:pos x="T8" y="T9"/>
                </a:cxn>
                <a:cxn ang="0">
                  <a:pos x="T10" y="T11"/>
                </a:cxn>
                <a:cxn ang="0">
                  <a:pos x="T12" y="T13"/>
                </a:cxn>
              </a:cxnLst>
              <a:rect l="0" t="0" r="r" b="b"/>
              <a:pathLst>
                <a:path w="336" h="201">
                  <a:moveTo>
                    <a:pt x="302" y="201"/>
                  </a:moveTo>
                  <a:lnTo>
                    <a:pt x="167" y="69"/>
                  </a:lnTo>
                  <a:lnTo>
                    <a:pt x="33" y="201"/>
                  </a:lnTo>
                  <a:lnTo>
                    <a:pt x="0" y="168"/>
                  </a:lnTo>
                  <a:lnTo>
                    <a:pt x="167" y="0"/>
                  </a:lnTo>
                  <a:lnTo>
                    <a:pt x="336" y="168"/>
                  </a:lnTo>
                  <a:lnTo>
                    <a:pt x="302" y="2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52" name="Freeform 51"/>
            <p:cNvSpPr/>
            <p:nvPr userDrawn="1">
              <p:custDataLst>
                <p:tags r:id="rId6"/>
              </p:custDataLst>
            </p:nvPr>
          </p:nvSpPr>
          <p:spPr bwMode="auto">
            <a:xfrm>
              <a:off x="2711" y="1745"/>
              <a:ext cx="336" cy="201"/>
            </a:xfrm>
            <a:custGeom>
              <a:avLst/>
              <a:gdLst>
                <a:gd name="T0" fmla="*/ 302 w 336"/>
                <a:gd name="T1" fmla="*/ 201 h 201"/>
                <a:gd name="T2" fmla="*/ 167 w 336"/>
                <a:gd name="T3" fmla="*/ 67 h 201"/>
                <a:gd name="T4" fmla="*/ 33 w 336"/>
                <a:gd name="T5" fmla="*/ 201 h 201"/>
                <a:gd name="T6" fmla="*/ 0 w 336"/>
                <a:gd name="T7" fmla="*/ 168 h 201"/>
                <a:gd name="T8" fmla="*/ 167 w 336"/>
                <a:gd name="T9" fmla="*/ 0 h 201"/>
                <a:gd name="T10" fmla="*/ 336 w 336"/>
                <a:gd name="T11" fmla="*/ 168 h 201"/>
                <a:gd name="T12" fmla="*/ 302 w 336"/>
                <a:gd name="T13" fmla="*/ 201 h 201"/>
              </a:gdLst>
              <a:ahLst/>
              <a:cxnLst>
                <a:cxn ang="0">
                  <a:pos x="T0" y="T1"/>
                </a:cxn>
                <a:cxn ang="0">
                  <a:pos x="T2" y="T3"/>
                </a:cxn>
                <a:cxn ang="0">
                  <a:pos x="T4" y="T5"/>
                </a:cxn>
                <a:cxn ang="0">
                  <a:pos x="T6" y="T7"/>
                </a:cxn>
                <a:cxn ang="0">
                  <a:pos x="T8" y="T9"/>
                </a:cxn>
                <a:cxn ang="0">
                  <a:pos x="T10" y="T11"/>
                </a:cxn>
                <a:cxn ang="0">
                  <a:pos x="T12" y="T13"/>
                </a:cxn>
              </a:cxnLst>
              <a:rect l="0" t="0" r="r" b="b"/>
              <a:pathLst>
                <a:path w="336" h="201">
                  <a:moveTo>
                    <a:pt x="302" y="201"/>
                  </a:moveTo>
                  <a:lnTo>
                    <a:pt x="167" y="67"/>
                  </a:lnTo>
                  <a:lnTo>
                    <a:pt x="33" y="201"/>
                  </a:lnTo>
                  <a:lnTo>
                    <a:pt x="0" y="168"/>
                  </a:lnTo>
                  <a:lnTo>
                    <a:pt x="167" y="0"/>
                  </a:lnTo>
                  <a:lnTo>
                    <a:pt x="336" y="168"/>
                  </a:lnTo>
                  <a:lnTo>
                    <a:pt x="302" y="2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53" name="Freeform 52"/>
            <p:cNvSpPr/>
            <p:nvPr userDrawn="1">
              <p:custDataLst>
                <p:tags r:id="rId7"/>
              </p:custDataLst>
            </p:nvPr>
          </p:nvSpPr>
          <p:spPr bwMode="auto">
            <a:xfrm>
              <a:off x="2711" y="1294"/>
              <a:ext cx="336" cy="201"/>
            </a:xfrm>
            <a:custGeom>
              <a:avLst/>
              <a:gdLst>
                <a:gd name="T0" fmla="*/ 302 w 336"/>
                <a:gd name="T1" fmla="*/ 201 h 201"/>
                <a:gd name="T2" fmla="*/ 167 w 336"/>
                <a:gd name="T3" fmla="*/ 67 h 201"/>
                <a:gd name="T4" fmla="*/ 33 w 336"/>
                <a:gd name="T5" fmla="*/ 201 h 201"/>
                <a:gd name="T6" fmla="*/ 0 w 336"/>
                <a:gd name="T7" fmla="*/ 168 h 201"/>
                <a:gd name="T8" fmla="*/ 167 w 336"/>
                <a:gd name="T9" fmla="*/ 0 h 201"/>
                <a:gd name="T10" fmla="*/ 336 w 336"/>
                <a:gd name="T11" fmla="*/ 168 h 201"/>
                <a:gd name="T12" fmla="*/ 302 w 336"/>
                <a:gd name="T13" fmla="*/ 201 h 201"/>
              </a:gdLst>
              <a:ahLst/>
              <a:cxnLst>
                <a:cxn ang="0">
                  <a:pos x="T0" y="T1"/>
                </a:cxn>
                <a:cxn ang="0">
                  <a:pos x="T2" y="T3"/>
                </a:cxn>
                <a:cxn ang="0">
                  <a:pos x="T4" y="T5"/>
                </a:cxn>
                <a:cxn ang="0">
                  <a:pos x="T6" y="T7"/>
                </a:cxn>
                <a:cxn ang="0">
                  <a:pos x="T8" y="T9"/>
                </a:cxn>
                <a:cxn ang="0">
                  <a:pos x="T10" y="T11"/>
                </a:cxn>
                <a:cxn ang="0">
                  <a:pos x="T12" y="T13"/>
                </a:cxn>
              </a:cxnLst>
              <a:rect l="0" t="0" r="r" b="b"/>
              <a:pathLst>
                <a:path w="336" h="201">
                  <a:moveTo>
                    <a:pt x="302" y="201"/>
                  </a:moveTo>
                  <a:lnTo>
                    <a:pt x="167" y="67"/>
                  </a:lnTo>
                  <a:lnTo>
                    <a:pt x="33" y="201"/>
                  </a:lnTo>
                  <a:lnTo>
                    <a:pt x="0" y="168"/>
                  </a:lnTo>
                  <a:lnTo>
                    <a:pt x="167" y="0"/>
                  </a:lnTo>
                  <a:lnTo>
                    <a:pt x="336" y="168"/>
                  </a:lnTo>
                  <a:lnTo>
                    <a:pt x="302" y="2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54" name="Freeform 53"/>
            <p:cNvSpPr/>
            <p:nvPr userDrawn="1">
              <p:custDataLst>
                <p:tags r:id="rId8"/>
              </p:custDataLst>
            </p:nvPr>
          </p:nvSpPr>
          <p:spPr bwMode="auto">
            <a:xfrm>
              <a:off x="2711" y="1445"/>
              <a:ext cx="336" cy="199"/>
            </a:xfrm>
            <a:custGeom>
              <a:avLst/>
              <a:gdLst>
                <a:gd name="T0" fmla="*/ 302 w 336"/>
                <a:gd name="T1" fmla="*/ 199 h 199"/>
                <a:gd name="T2" fmla="*/ 167 w 336"/>
                <a:gd name="T3" fmla="*/ 67 h 199"/>
                <a:gd name="T4" fmla="*/ 33 w 336"/>
                <a:gd name="T5" fmla="*/ 199 h 199"/>
                <a:gd name="T6" fmla="*/ 0 w 336"/>
                <a:gd name="T7" fmla="*/ 165 h 199"/>
                <a:gd name="T8" fmla="*/ 167 w 336"/>
                <a:gd name="T9" fmla="*/ 0 h 199"/>
                <a:gd name="T10" fmla="*/ 336 w 336"/>
                <a:gd name="T11" fmla="*/ 165 h 199"/>
                <a:gd name="T12" fmla="*/ 302 w 336"/>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336" h="199">
                  <a:moveTo>
                    <a:pt x="302" y="199"/>
                  </a:moveTo>
                  <a:lnTo>
                    <a:pt x="167" y="67"/>
                  </a:lnTo>
                  <a:lnTo>
                    <a:pt x="33" y="199"/>
                  </a:lnTo>
                  <a:lnTo>
                    <a:pt x="0" y="165"/>
                  </a:lnTo>
                  <a:lnTo>
                    <a:pt x="167" y="0"/>
                  </a:lnTo>
                  <a:lnTo>
                    <a:pt x="336" y="165"/>
                  </a:lnTo>
                  <a:lnTo>
                    <a:pt x="302" y="19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55" name="Freeform 54"/>
            <p:cNvSpPr/>
            <p:nvPr userDrawn="1">
              <p:custDataLst>
                <p:tags r:id="rId9"/>
              </p:custDataLst>
            </p:nvPr>
          </p:nvSpPr>
          <p:spPr bwMode="auto">
            <a:xfrm>
              <a:off x="2711" y="1594"/>
              <a:ext cx="336" cy="201"/>
            </a:xfrm>
            <a:custGeom>
              <a:avLst/>
              <a:gdLst>
                <a:gd name="T0" fmla="*/ 302 w 336"/>
                <a:gd name="T1" fmla="*/ 201 h 201"/>
                <a:gd name="T2" fmla="*/ 167 w 336"/>
                <a:gd name="T3" fmla="*/ 69 h 201"/>
                <a:gd name="T4" fmla="*/ 33 w 336"/>
                <a:gd name="T5" fmla="*/ 201 h 201"/>
                <a:gd name="T6" fmla="*/ 0 w 336"/>
                <a:gd name="T7" fmla="*/ 168 h 201"/>
                <a:gd name="T8" fmla="*/ 167 w 336"/>
                <a:gd name="T9" fmla="*/ 0 h 201"/>
                <a:gd name="T10" fmla="*/ 336 w 336"/>
                <a:gd name="T11" fmla="*/ 168 h 201"/>
                <a:gd name="T12" fmla="*/ 302 w 336"/>
                <a:gd name="T13" fmla="*/ 201 h 201"/>
              </a:gdLst>
              <a:ahLst/>
              <a:cxnLst>
                <a:cxn ang="0">
                  <a:pos x="T0" y="T1"/>
                </a:cxn>
                <a:cxn ang="0">
                  <a:pos x="T2" y="T3"/>
                </a:cxn>
                <a:cxn ang="0">
                  <a:pos x="T4" y="T5"/>
                </a:cxn>
                <a:cxn ang="0">
                  <a:pos x="T6" y="T7"/>
                </a:cxn>
                <a:cxn ang="0">
                  <a:pos x="T8" y="T9"/>
                </a:cxn>
                <a:cxn ang="0">
                  <a:pos x="T10" y="T11"/>
                </a:cxn>
                <a:cxn ang="0">
                  <a:pos x="T12" y="T13"/>
                </a:cxn>
              </a:cxnLst>
              <a:rect l="0" t="0" r="r" b="b"/>
              <a:pathLst>
                <a:path w="336" h="201">
                  <a:moveTo>
                    <a:pt x="302" y="201"/>
                  </a:moveTo>
                  <a:lnTo>
                    <a:pt x="167" y="69"/>
                  </a:lnTo>
                  <a:lnTo>
                    <a:pt x="33" y="201"/>
                  </a:lnTo>
                  <a:lnTo>
                    <a:pt x="0" y="168"/>
                  </a:lnTo>
                  <a:lnTo>
                    <a:pt x="167" y="0"/>
                  </a:lnTo>
                  <a:lnTo>
                    <a:pt x="336" y="168"/>
                  </a:lnTo>
                  <a:lnTo>
                    <a:pt x="302" y="2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56" name="Freeform 55"/>
            <p:cNvSpPr/>
            <p:nvPr userDrawn="1">
              <p:custDataLst>
                <p:tags r:id="rId10"/>
              </p:custDataLst>
            </p:nvPr>
          </p:nvSpPr>
          <p:spPr bwMode="auto">
            <a:xfrm>
              <a:off x="2711" y="1745"/>
              <a:ext cx="336" cy="201"/>
            </a:xfrm>
            <a:custGeom>
              <a:avLst/>
              <a:gdLst>
                <a:gd name="T0" fmla="*/ 302 w 336"/>
                <a:gd name="T1" fmla="*/ 201 h 201"/>
                <a:gd name="T2" fmla="*/ 167 w 336"/>
                <a:gd name="T3" fmla="*/ 67 h 201"/>
                <a:gd name="T4" fmla="*/ 33 w 336"/>
                <a:gd name="T5" fmla="*/ 201 h 201"/>
                <a:gd name="T6" fmla="*/ 0 w 336"/>
                <a:gd name="T7" fmla="*/ 168 h 201"/>
                <a:gd name="T8" fmla="*/ 167 w 336"/>
                <a:gd name="T9" fmla="*/ 0 h 201"/>
                <a:gd name="T10" fmla="*/ 336 w 336"/>
                <a:gd name="T11" fmla="*/ 168 h 201"/>
                <a:gd name="T12" fmla="*/ 302 w 336"/>
                <a:gd name="T13" fmla="*/ 201 h 201"/>
              </a:gdLst>
              <a:ahLst/>
              <a:cxnLst>
                <a:cxn ang="0">
                  <a:pos x="T0" y="T1"/>
                </a:cxn>
                <a:cxn ang="0">
                  <a:pos x="T2" y="T3"/>
                </a:cxn>
                <a:cxn ang="0">
                  <a:pos x="T4" y="T5"/>
                </a:cxn>
                <a:cxn ang="0">
                  <a:pos x="T6" y="T7"/>
                </a:cxn>
                <a:cxn ang="0">
                  <a:pos x="T8" y="T9"/>
                </a:cxn>
                <a:cxn ang="0">
                  <a:pos x="T10" y="T11"/>
                </a:cxn>
                <a:cxn ang="0">
                  <a:pos x="T12" y="T13"/>
                </a:cxn>
              </a:cxnLst>
              <a:rect l="0" t="0" r="r" b="b"/>
              <a:pathLst>
                <a:path w="336" h="201">
                  <a:moveTo>
                    <a:pt x="302" y="201"/>
                  </a:moveTo>
                  <a:lnTo>
                    <a:pt x="167" y="67"/>
                  </a:lnTo>
                  <a:lnTo>
                    <a:pt x="33" y="201"/>
                  </a:lnTo>
                  <a:lnTo>
                    <a:pt x="0" y="168"/>
                  </a:lnTo>
                  <a:lnTo>
                    <a:pt x="167" y="0"/>
                  </a:lnTo>
                  <a:lnTo>
                    <a:pt x="336" y="168"/>
                  </a:lnTo>
                  <a:lnTo>
                    <a:pt x="302" y="2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grpSp>
      <p:sp>
        <p:nvSpPr>
          <p:cNvPr id="57" name="Freeform 33"/>
          <p:cNvSpPr/>
          <p:nvPr userDrawn="1">
            <p:custDataLst>
              <p:tags r:id="rId11"/>
            </p:custDataLst>
          </p:nvPr>
        </p:nvSpPr>
        <p:spPr bwMode="auto">
          <a:xfrm>
            <a:off x="10633749" y="6132946"/>
            <a:ext cx="1572705" cy="725053"/>
          </a:xfrm>
          <a:custGeom>
            <a:avLst/>
            <a:gdLst>
              <a:gd name="T0" fmla="*/ 0 w 1696"/>
              <a:gd name="T1" fmla="*/ 780 h 780"/>
              <a:gd name="T2" fmla="*/ 683 w 1696"/>
              <a:gd name="T3" fmla="*/ 535 h 780"/>
              <a:gd name="T4" fmla="*/ 1190 w 1696"/>
              <a:gd name="T5" fmla="*/ 165 h 780"/>
              <a:gd name="T6" fmla="*/ 1696 w 1696"/>
              <a:gd name="T7" fmla="*/ 287 h 780"/>
              <a:gd name="T8" fmla="*/ 1696 w 1696"/>
              <a:gd name="T9" fmla="*/ 780 h 780"/>
              <a:gd name="T10" fmla="*/ 0 w 1696"/>
              <a:gd name="T11" fmla="*/ 780 h 780"/>
            </a:gdLst>
            <a:ahLst/>
            <a:cxnLst>
              <a:cxn ang="0">
                <a:pos x="T0" y="T1"/>
              </a:cxn>
              <a:cxn ang="0">
                <a:pos x="T2" y="T3"/>
              </a:cxn>
              <a:cxn ang="0">
                <a:pos x="T4" y="T5"/>
              </a:cxn>
              <a:cxn ang="0">
                <a:pos x="T6" y="T7"/>
              </a:cxn>
              <a:cxn ang="0">
                <a:pos x="T8" y="T9"/>
              </a:cxn>
              <a:cxn ang="0">
                <a:pos x="T10" y="T11"/>
              </a:cxn>
            </a:cxnLst>
            <a:rect l="0" t="0" r="r" b="b"/>
            <a:pathLst>
              <a:path w="1695" h="780">
                <a:moveTo>
                  <a:pt x="0" y="780"/>
                </a:moveTo>
                <a:cubicBezTo>
                  <a:pt x="0" y="780"/>
                  <a:pt x="248" y="413"/>
                  <a:pt x="683" y="535"/>
                </a:cubicBezTo>
                <a:cubicBezTo>
                  <a:pt x="1118" y="656"/>
                  <a:pt x="991" y="331"/>
                  <a:pt x="1190" y="165"/>
                </a:cubicBezTo>
                <a:cubicBezTo>
                  <a:pt x="1388" y="0"/>
                  <a:pt x="1696" y="287"/>
                  <a:pt x="1696" y="287"/>
                </a:cubicBezTo>
                <a:cubicBezTo>
                  <a:pt x="1696" y="780"/>
                  <a:pt x="1696" y="780"/>
                  <a:pt x="1696" y="780"/>
                </a:cubicBezTo>
                <a:lnTo>
                  <a:pt x="0" y="780"/>
                </a:lnTo>
                <a:close/>
              </a:path>
            </a:pathLst>
          </a:custGeom>
          <a:solidFill>
            <a:srgbClr val="E8D6E4"/>
          </a:solidFill>
          <a:ln>
            <a:noFill/>
          </a:ln>
        </p:spPr>
        <p:txBody>
          <a:bodyPr vert="horz" wrap="square" lIns="121920" tIns="60960" rIns="121920" bIns="60960" numCol="1" anchor="t" anchorCtr="0" compatLnSpc="1"/>
          <a:lstStyle/>
          <a:p>
            <a:endParaRPr lang="zh-CN" altLang="en-US" sz="2400"/>
          </a:p>
        </p:txBody>
      </p:sp>
      <p:grpSp>
        <p:nvGrpSpPr>
          <p:cNvPr id="58" name="Group 4"/>
          <p:cNvGrpSpPr>
            <a:grpSpLocks noChangeAspect="1"/>
          </p:cNvGrpSpPr>
          <p:nvPr userDrawn="1">
            <p:custDataLst>
              <p:tags r:id="rId12"/>
            </p:custDataLst>
          </p:nvPr>
        </p:nvGrpSpPr>
        <p:grpSpPr>
          <a:xfrm>
            <a:off x="10832179" y="1"/>
            <a:ext cx="1374277" cy="1406399"/>
            <a:chOff x="1297" y="1"/>
            <a:chExt cx="3166" cy="3240"/>
          </a:xfrm>
        </p:grpSpPr>
        <p:sp>
          <p:nvSpPr>
            <p:cNvPr id="59" name="Freeform 5"/>
            <p:cNvSpPr/>
            <p:nvPr>
              <p:custDataLst>
                <p:tags r:id="rId13"/>
              </p:custDataLst>
            </p:nvPr>
          </p:nvSpPr>
          <p:spPr bwMode="auto">
            <a:xfrm>
              <a:off x="1297" y="1"/>
              <a:ext cx="2543" cy="1939"/>
            </a:xfrm>
            <a:custGeom>
              <a:avLst/>
              <a:gdLst>
                <a:gd name="T0" fmla="*/ 0 w 2360"/>
                <a:gd name="T1" fmla="*/ 0 h 1799"/>
                <a:gd name="T2" fmla="*/ 947 w 2360"/>
                <a:gd name="T3" fmla="*/ 727 h 1799"/>
                <a:gd name="T4" fmla="*/ 2002 w 2360"/>
                <a:gd name="T5" fmla="*/ 1149 h 1799"/>
                <a:gd name="T6" fmla="*/ 2360 w 2360"/>
                <a:gd name="T7" fmla="*/ 1799 h 1799"/>
                <a:gd name="T8" fmla="*/ 2360 w 2360"/>
                <a:gd name="T9" fmla="*/ 0 h 1799"/>
                <a:gd name="T10" fmla="*/ 0 w 2360"/>
                <a:gd name="T11" fmla="*/ 0 h 1799"/>
              </a:gdLst>
              <a:ahLst/>
              <a:cxnLst>
                <a:cxn ang="0">
                  <a:pos x="T0" y="T1"/>
                </a:cxn>
                <a:cxn ang="0">
                  <a:pos x="T2" y="T3"/>
                </a:cxn>
                <a:cxn ang="0">
                  <a:pos x="T4" y="T5"/>
                </a:cxn>
                <a:cxn ang="0">
                  <a:pos x="T6" y="T7"/>
                </a:cxn>
                <a:cxn ang="0">
                  <a:pos x="T8" y="T9"/>
                </a:cxn>
                <a:cxn ang="0">
                  <a:pos x="T10" y="T11"/>
                </a:cxn>
              </a:cxnLst>
              <a:rect l="0" t="0" r="r" b="b"/>
              <a:pathLst>
                <a:path w="2360" h="1799">
                  <a:moveTo>
                    <a:pt x="0" y="0"/>
                  </a:moveTo>
                  <a:cubicBezTo>
                    <a:pt x="0" y="0"/>
                    <a:pt x="141" y="849"/>
                    <a:pt x="947" y="727"/>
                  </a:cubicBezTo>
                  <a:cubicBezTo>
                    <a:pt x="1753" y="606"/>
                    <a:pt x="2139" y="653"/>
                    <a:pt x="2002" y="1149"/>
                  </a:cubicBezTo>
                  <a:cubicBezTo>
                    <a:pt x="1897" y="1574"/>
                    <a:pt x="2360" y="1799"/>
                    <a:pt x="2360" y="1799"/>
                  </a:cubicBezTo>
                  <a:cubicBezTo>
                    <a:pt x="2360" y="0"/>
                    <a:pt x="2360" y="0"/>
                    <a:pt x="2360" y="0"/>
                  </a:cubicBezTo>
                  <a:lnTo>
                    <a:pt x="0" y="0"/>
                  </a:lnTo>
                  <a:close/>
                </a:path>
              </a:pathLst>
            </a:custGeom>
            <a:solidFill>
              <a:srgbClr val="FBD2D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61" name="Freeform 6"/>
            <p:cNvSpPr/>
            <p:nvPr>
              <p:custDataLst>
                <p:tags r:id="rId14"/>
              </p:custDataLst>
            </p:nvPr>
          </p:nvSpPr>
          <p:spPr bwMode="auto">
            <a:xfrm>
              <a:off x="1874" y="1"/>
              <a:ext cx="2589" cy="3240"/>
            </a:xfrm>
            <a:custGeom>
              <a:avLst/>
              <a:gdLst>
                <a:gd name="T0" fmla="*/ 0 w 2403"/>
                <a:gd name="T1" fmla="*/ 0 h 3006"/>
                <a:gd name="T2" fmla="*/ 1003 w 2403"/>
                <a:gd name="T3" fmla="*/ 592 h 3006"/>
                <a:gd name="T4" fmla="*/ 1573 w 2403"/>
                <a:gd name="T5" fmla="*/ 1645 h 3006"/>
                <a:gd name="T6" fmla="*/ 1982 w 2403"/>
                <a:gd name="T7" fmla="*/ 2488 h 3006"/>
                <a:gd name="T8" fmla="*/ 2403 w 2403"/>
                <a:gd name="T9" fmla="*/ 3006 h 3006"/>
                <a:gd name="T10" fmla="*/ 2403 w 2403"/>
                <a:gd name="T11" fmla="*/ 0 h 3006"/>
                <a:gd name="T12" fmla="*/ 0 w 2403"/>
                <a:gd name="T13" fmla="*/ 0 h 3006"/>
              </a:gdLst>
              <a:ahLst/>
              <a:cxnLst>
                <a:cxn ang="0">
                  <a:pos x="T0" y="T1"/>
                </a:cxn>
                <a:cxn ang="0">
                  <a:pos x="T2" y="T3"/>
                </a:cxn>
                <a:cxn ang="0">
                  <a:pos x="T4" y="T5"/>
                </a:cxn>
                <a:cxn ang="0">
                  <a:pos x="T6" y="T7"/>
                </a:cxn>
                <a:cxn ang="0">
                  <a:pos x="T8" y="T9"/>
                </a:cxn>
                <a:cxn ang="0">
                  <a:pos x="T10" y="T11"/>
                </a:cxn>
                <a:cxn ang="0">
                  <a:pos x="T12" y="T13"/>
                </a:cxn>
              </a:cxnLst>
              <a:rect l="0" t="0" r="r" b="b"/>
              <a:pathLst>
                <a:path w="2403" h="3006">
                  <a:moveTo>
                    <a:pt x="0" y="0"/>
                  </a:moveTo>
                  <a:cubicBezTo>
                    <a:pt x="0" y="0"/>
                    <a:pt x="136" y="604"/>
                    <a:pt x="1003" y="592"/>
                  </a:cubicBezTo>
                  <a:cubicBezTo>
                    <a:pt x="1871" y="579"/>
                    <a:pt x="1747" y="1273"/>
                    <a:pt x="1573" y="1645"/>
                  </a:cubicBezTo>
                  <a:cubicBezTo>
                    <a:pt x="1400" y="2017"/>
                    <a:pt x="2119" y="2091"/>
                    <a:pt x="1982" y="2488"/>
                  </a:cubicBezTo>
                  <a:cubicBezTo>
                    <a:pt x="1846" y="2884"/>
                    <a:pt x="2403" y="3006"/>
                    <a:pt x="2403" y="3006"/>
                  </a:cubicBezTo>
                  <a:cubicBezTo>
                    <a:pt x="2403" y="0"/>
                    <a:pt x="2403" y="0"/>
                    <a:pt x="2403" y="0"/>
                  </a:cubicBezTo>
                  <a:lnTo>
                    <a:pt x="0" y="0"/>
                  </a:lnTo>
                  <a:close/>
                </a:path>
              </a:pathLst>
            </a:custGeom>
            <a:solidFill>
              <a:srgbClr val="8B8E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grpSp>
      <p:grpSp>
        <p:nvGrpSpPr>
          <p:cNvPr id="64" name="Group 4"/>
          <p:cNvGrpSpPr>
            <a:grpSpLocks noChangeAspect="1"/>
          </p:cNvGrpSpPr>
          <p:nvPr userDrawn="1">
            <p:custDataLst>
              <p:tags r:id="rId15"/>
            </p:custDataLst>
          </p:nvPr>
        </p:nvGrpSpPr>
        <p:grpSpPr>
          <a:xfrm rot="10800000">
            <a:off x="-5166" y="5381721"/>
            <a:ext cx="1442561" cy="1476279"/>
            <a:chOff x="1297" y="1"/>
            <a:chExt cx="3166" cy="3240"/>
          </a:xfrm>
        </p:grpSpPr>
        <p:sp>
          <p:nvSpPr>
            <p:cNvPr id="65" name="Freeform 5"/>
            <p:cNvSpPr/>
            <p:nvPr>
              <p:custDataLst>
                <p:tags r:id="rId16"/>
              </p:custDataLst>
            </p:nvPr>
          </p:nvSpPr>
          <p:spPr bwMode="auto">
            <a:xfrm>
              <a:off x="1297" y="1"/>
              <a:ext cx="2543" cy="1939"/>
            </a:xfrm>
            <a:custGeom>
              <a:avLst/>
              <a:gdLst>
                <a:gd name="T0" fmla="*/ 0 w 2360"/>
                <a:gd name="T1" fmla="*/ 0 h 1799"/>
                <a:gd name="T2" fmla="*/ 947 w 2360"/>
                <a:gd name="T3" fmla="*/ 727 h 1799"/>
                <a:gd name="T4" fmla="*/ 2002 w 2360"/>
                <a:gd name="T5" fmla="*/ 1149 h 1799"/>
                <a:gd name="T6" fmla="*/ 2360 w 2360"/>
                <a:gd name="T7" fmla="*/ 1799 h 1799"/>
                <a:gd name="T8" fmla="*/ 2360 w 2360"/>
                <a:gd name="T9" fmla="*/ 0 h 1799"/>
                <a:gd name="T10" fmla="*/ 0 w 2360"/>
                <a:gd name="T11" fmla="*/ 0 h 1799"/>
              </a:gdLst>
              <a:ahLst/>
              <a:cxnLst>
                <a:cxn ang="0">
                  <a:pos x="T0" y="T1"/>
                </a:cxn>
                <a:cxn ang="0">
                  <a:pos x="T2" y="T3"/>
                </a:cxn>
                <a:cxn ang="0">
                  <a:pos x="T4" y="T5"/>
                </a:cxn>
                <a:cxn ang="0">
                  <a:pos x="T6" y="T7"/>
                </a:cxn>
                <a:cxn ang="0">
                  <a:pos x="T8" y="T9"/>
                </a:cxn>
                <a:cxn ang="0">
                  <a:pos x="T10" y="T11"/>
                </a:cxn>
              </a:cxnLst>
              <a:rect l="0" t="0" r="r" b="b"/>
              <a:pathLst>
                <a:path w="2360" h="1799">
                  <a:moveTo>
                    <a:pt x="0" y="0"/>
                  </a:moveTo>
                  <a:cubicBezTo>
                    <a:pt x="0" y="0"/>
                    <a:pt x="141" y="849"/>
                    <a:pt x="947" y="727"/>
                  </a:cubicBezTo>
                  <a:cubicBezTo>
                    <a:pt x="1753" y="606"/>
                    <a:pt x="2139" y="653"/>
                    <a:pt x="2002" y="1149"/>
                  </a:cubicBezTo>
                  <a:cubicBezTo>
                    <a:pt x="1897" y="1574"/>
                    <a:pt x="2360" y="1799"/>
                    <a:pt x="2360" y="1799"/>
                  </a:cubicBezTo>
                  <a:cubicBezTo>
                    <a:pt x="2360" y="0"/>
                    <a:pt x="2360" y="0"/>
                    <a:pt x="2360" y="0"/>
                  </a:cubicBezTo>
                  <a:lnTo>
                    <a:pt x="0" y="0"/>
                  </a:lnTo>
                  <a:close/>
                </a:path>
              </a:pathLst>
            </a:custGeom>
            <a:solidFill>
              <a:srgbClr val="FBD2D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66" name="Freeform 6"/>
            <p:cNvSpPr/>
            <p:nvPr>
              <p:custDataLst>
                <p:tags r:id="rId17"/>
              </p:custDataLst>
            </p:nvPr>
          </p:nvSpPr>
          <p:spPr bwMode="auto">
            <a:xfrm>
              <a:off x="1874" y="1"/>
              <a:ext cx="2589" cy="3240"/>
            </a:xfrm>
            <a:custGeom>
              <a:avLst/>
              <a:gdLst>
                <a:gd name="T0" fmla="*/ 0 w 2403"/>
                <a:gd name="T1" fmla="*/ 0 h 3006"/>
                <a:gd name="T2" fmla="*/ 1003 w 2403"/>
                <a:gd name="T3" fmla="*/ 592 h 3006"/>
                <a:gd name="T4" fmla="*/ 1573 w 2403"/>
                <a:gd name="T5" fmla="*/ 1645 h 3006"/>
                <a:gd name="T6" fmla="*/ 1982 w 2403"/>
                <a:gd name="T7" fmla="*/ 2488 h 3006"/>
                <a:gd name="T8" fmla="*/ 2403 w 2403"/>
                <a:gd name="T9" fmla="*/ 3006 h 3006"/>
                <a:gd name="T10" fmla="*/ 2403 w 2403"/>
                <a:gd name="T11" fmla="*/ 0 h 3006"/>
                <a:gd name="T12" fmla="*/ 0 w 2403"/>
                <a:gd name="T13" fmla="*/ 0 h 3006"/>
              </a:gdLst>
              <a:ahLst/>
              <a:cxnLst>
                <a:cxn ang="0">
                  <a:pos x="T0" y="T1"/>
                </a:cxn>
                <a:cxn ang="0">
                  <a:pos x="T2" y="T3"/>
                </a:cxn>
                <a:cxn ang="0">
                  <a:pos x="T4" y="T5"/>
                </a:cxn>
                <a:cxn ang="0">
                  <a:pos x="T6" y="T7"/>
                </a:cxn>
                <a:cxn ang="0">
                  <a:pos x="T8" y="T9"/>
                </a:cxn>
                <a:cxn ang="0">
                  <a:pos x="T10" y="T11"/>
                </a:cxn>
                <a:cxn ang="0">
                  <a:pos x="T12" y="T13"/>
                </a:cxn>
              </a:cxnLst>
              <a:rect l="0" t="0" r="r" b="b"/>
              <a:pathLst>
                <a:path w="2403" h="3006">
                  <a:moveTo>
                    <a:pt x="0" y="0"/>
                  </a:moveTo>
                  <a:cubicBezTo>
                    <a:pt x="0" y="0"/>
                    <a:pt x="136" y="604"/>
                    <a:pt x="1003" y="592"/>
                  </a:cubicBezTo>
                  <a:cubicBezTo>
                    <a:pt x="1871" y="579"/>
                    <a:pt x="1747" y="1273"/>
                    <a:pt x="1573" y="1645"/>
                  </a:cubicBezTo>
                  <a:cubicBezTo>
                    <a:pt x="1400" y="2017"/>
                    <a:pt x="2119" y="2091"/>
                    <a:pt x="1982" y="2488"/>
                  </a:cubicBezTo>
                  <a:cubicBezTo>
                    <a:pt x="1846" y="2884"/>
                    <a:pt x="2403" y="3006"/>
                    <a:pt x="2403" y="3006"/>
                  </a:cubicBezTo>
                  <a:cubicBezTo>
                    <a:pt x="2403" y="0"/>
                    <a:pt x="2403" y="0"/>
                    <a:pt x="2403" y="0"/>
                  </a:cubicBezTo>
                  <a:lnTo>
                    <a:pt x="0" y="0"/>
                  </a:lnTo>
                  <a:close/>
                </a:path>
              </a:pathLst>
            </a:custGeom>
            <a:solidFill>
              <a:srgbClr val="8B8E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grpSp>
      <p:grpSp>
        <p:nvGrpSpPr>
          <p:cNvPr id="67" name="Group 9"/>
          <p:cNvGrpSpPr>
            <a:grpSpLocks noChangeAspect="1"/>
          </p:cNvGrpSpPr>
          <p:nvPr userDrawn="1">
            <p:custDataLst>
              <p:tags r:id="rId18"/>
            </p:custDataLst>
          </p:nvPr>
        </p:nvGrpSpPr>
        <p:grpSpPr>
          <a:xfrm>
            <a:off x="161155" y="112015"/>
            <a:ext cx="731021" cy="729656"/>
            <a:chOff x="1808" y="550"/>
            <a:chExt cx="2142" cy="2138"/>
          </a:xfrm>
          <a:solidFill>
            <a:srgbClr val="E8D6E4"/>
          </a:solidFill>
        </p:grpSpPr>
        <p:sp>
          <p:nvSpPr>
            <p:cNvPr id="68" name="Freeform 10"/>
            <p:cNvSpPr/>
            <p:nvPr>
              <p:custDataLst>
                <p:tags r:id="rId19"/>
              </p:custDataLst>
            </p:nvPr>
          </p:nvSpPr>
          <p:spPr bwMode="auto">
            <a:xfrm>
              <a:off x="1822" y="555"/>
              <a:ext cx="1298" cy="1339"/>
            </a:xfrm>
            <a:custGeom>
              <a:avLst/>
              <a:gdLst>
                <a:gd name="T0" fmla="*/ 499 w 546"/>
                <a:gd name="T1" fmla="*/ 0 h 563"/>
                <a:gd name="T2" fmla="*/ 219 w 546"/>
                <a:gd name="T3" fmla="*/ 289 h 563"/>
                <a:gd name="T4" fmla="*/ 216 w 546"/>
                <a:gd name="T5" fmla="*/ 292 h 563"/>
                <a:gd name="T6" fmla="*/ 0 w 546"/>
                <a:gd name="T7" fmla="*/ 516 h 563"/>
                <a:gd name="T8" fmla="*/ 9 w 546"/>
                <a:gd name="T9" fmla="*/ 563 h 563"/>
                <a:gd name="T10" fmla="*/ 245 w 546"/>
                <a:gd name="T11" fmla="*/ 320 h 563"/>
                <a:gd name="T12" fmla="*/ 247 w 546"/>
                <a:gd name="T13" fmla="*/ 317 h 563"/>
                <a:gd name="T14" fmla="*/ 546 w 546"/>
                <a:gd name="T15" fmla="*/ 8 h 563"/>
                <a:gd name="T16" fmla="*/ 499 w 546"/>
                <a:gd name="T17"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6" h="563">
                  <a:moveTo>
                    <a:pt x="499" y="0"/>
                  </a:moveTo>
                  <a:cubicBezTo>
                    <a:pt x="219" y="289"/>
                    <a:pt x="219" y="289"/>
                    <a:pt x="219" y="289"/>
                  </a:cubicBezTo>
                  <a:cubicBezTo>
                    <a:pt x="216" y="292"/>
                    <a:pt x="216" y="292"/>
                    <a:pt x="216" y="292"/>
                  </a:cubicBezTo>
                  <a:cubicBezTo>
                    <a:pt x="0" y="516"/>
                    <a:pt x="0" y="516"/>
                    <a:pt x="0" y="516"/>
                  </a:cubicBezTo>
                  <a:cubicBezTo>
                    <a:pt x="2" y="532"/>
                    <a:pt x="5" y="547"/>
                    <a:pt x="9" y="563"/>
                  </a:cubicBezTo>
                  <a:cubicBezTo>
                    <a:pt x="245" y="320"/>
                    <a:pt x="245" y="320"/>
                    <a:pt x="245" y="320"/>
                  </a:cubicBezTo>
                  <a:cubicBezTo>
                    <a:pt x="247" y="317"/>
                    <a:pt x="247" y="317"/>
                    <a:pt x="247" y="317"/>
                  </a:cubicBezTo>
                  <a:cubicBezTo>
                    <a:pt x="546" y="8"/>
                    <a:pt x="546" y="8"/>
                    <a:pt x="546" y="8"/>
                  </a:cubicBezTo>
                  <a:cubicBezTo>
                    <a:pt x="530" y="5"/>
                    <a:pt x="514" y="2"/>
                    <a:pt x="49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69" name="Freeform 11"/>
            <p:cNvSpPr/>
            <p:nvPr>
              <p:custDataLst>
                <p:tags r:id="rId20"/>
              </p:custDataLst>
            </p:nvPr>
          </p:nvSpPr>
          <p:spPr bwMode="auto">
            <a:xfrm>
              <a:off x="1924" y="681"/>
              <a:ext cx="438" cy="452"/>
            </a:xfrm>
            <a:custGeom>
              <a:avLst/>
              <a:gdLst>
                <a:gd name="T0" fmla="*/ 0 w 184"/>
                <a:gd name="T1" fmla="*/ 190 h 190"/>
                <a:gd name="T2" fmla="*/ 59 w 184"/>
                <a:gd name="T3" fmla="*/ 129 h 190"/>
                <a:gd name="T4" fmla="*/ 62 w 184"/>
                <a:gd name="T5" fmla="*/ 126 h 190"/>
                <a:gd name="T6" fmla="*/ 184 w 184"/>
                <a:gd name="T7" fmla="*/ 0 h 190"/>
                <a:gd name="T8" fmla="*/ 78 w 184"/>
                <a:gd name="T9" fmla="*/ 81 h 190"/>
                <a:gd name="T10" fmla="*/ 0 w 184"/>
                <a:gd name="T11" fmla="*/ 190 h 190"/>
              </a:gdLst>
              <a:ahLst/>
              <a:cxnLst>
                <a:cxn ang="0">
                  <a:pos x="T0" y="T1"/>
                </a:cxn>
                <a:cxn ang="0">
                  <a:pos x="T2" y="T3"/>
                </a:cxn>
                <a:cxn ang="0">
                  <a:pos x="T4" y="T5"/>
                </a:cxn>
                <a:cxn ang="0">
                  <a:pos x="T6" y="T7"/>
                </a:cxn>
                <a:cxn ang="0">
                  <a:pos x="T8" y="T9"/>
                </a:cxn>
                <a:cxn ang="0">
                  <a:pos x="T10" y="T11"/>
                </a:cxn>
              </a:cxnLst>
              <a:rect l="0" t="0" r="r" b="b"/>
              <a:pathLst>
                <a:path w="184" h="190">
                  <a:moveTo>
                    <a:pt x="0" y="190"/>
                  </a:moveTo>
                  <a:cubicBezTo>
                    <a:pt x="59" y="129"/>
                    <a:pt x="59" y="129"/>
                    <a:pt x="59" y="129"/>
                  </a:cubicBezTo>
                  <a:cubicBezTo>
                    <a:pt x="62" y="126"/>
                    <a:pt x="62" y="126"/>
                    <a:pt x="62" y="126"/>
                  </a:cubicBezTo>
                  <a:cubicBezTo>
                    <a:pt x="184" y="0"/>
                    <a:pt x="184" y="0"/>
                    <a:pt x="184" y="0"/>
                  </a:cubicBezTo>
                  <a:cubicBezTo>
                    <a:pt x="146" y="21"/>
                    <a:pt x="110" y="48"/>
                    <a:pt x="78" y="81"/>
                  </a:cubicBezTo>
                  <a:cubicBezTo>
                    <a:pt x="46" y="114"/>
                    <a:pt x="20" y="151"/>
                    <a:pt x="0" y="1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70" name="Freeform 12"/>
            <p:cNvSpPr/>
            <p:nvPr>
              <p:custDataLst>
                <p:tags r:id="rId21"/>
              </p:custDataLst>
            </p:nvPr>
          </p:nvSpPr>
          <p:spPr bwMode="auto">
            <a:xfrm>
              <a:off x="1808" y="550"/>
              <a:ext cx="1008" cy="1042"/>
            </a:xfrm>
            <a:custGeom>
              <a:avLst/>
              <a:gdLst>
                <a:gd name="T0" fmla="*/ 154 w 424"/>
                <a:gd name="T1" fmla="*/ 222 h 438"/>
                <a:gd name="T2" fmla="*/ 151 w 424"/>
                <a:gd name="T3" fmla="*/ 225 h 438"/>
                <a:gd name="T4" fmla="*/ 6 w 424"/>
                <a:gd name="T5" fmla="*/ 374 h 438"/>
                <a:gd name="T6" fmla="*/ 0 w 424"/>
                <a:gd name="T7" fmla="*/ 438 h 438"/>
                <a:gd name="T8" fmla="*/ 179 w 424"/>
                <a:gd name="T9" fmla="*/ 253 h 438"/>
                <a:gd name="T10" fmla="*/ 182 w 424"/>
                <a:gd name="T11" fmla="*/ 250 h 438"/>
                <a:gd name="T12" fmla="*/ 424 w 424"/>
                <a:gd name="T13" fmla="*/ 0 h 438"/>
                <a:gd name="T14" fmla="*/ 361 w 424"/>
                <a:gd name="T15" fmla="*/ 8 h 438"/>
                <a:gd name="T16" fmla="*/ 154 w 424"/>
                <a:gd name="T17" fmla="*/ 222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2" h="438">
                  <a:moveTo>
                    <a:pt x="154" y="222"/>
                  </a:moveTo>
                  <a:cubicBezTo>
                    <a:pt x="151" y="225"/>
                    <a:pt x="151" y="225"/>
                    <a:pt x="151" y="225"/>
                  </a:cubicBezTo>
                  <a:cubicBezTo>
                    <a:pt x="6" y="374"/>
                    <a:pt x="6" y="374"/>
                    <a:pt x="6" y="374"/>
                  </a:cubicBezTo>
                  <a:cubicBezTo>
                    <a:pt x="3" y="395"/>
                    <a:pt x="1" y="417"/>
                    <a:pt x="0" y="438"/>
                  </a:cubicBezTo>
                  <a:cubicBezTo>
                    <a:pt x="179" y="253"/>
                    <a:pt x="179" y="253"/>
                    <a:pt x="179" y="253"/>
                  </a:cubicBezTo>
                  <a:cubicBezTo>
                    <a:pt x="182" y="250"/>
                    <a:pt x="182" y="250"/>
                    <a:pt x="182" y="250"/>
                  </a:cubicBezTo>
                  <a:cubicBezTo>
                    <a:pt x="424" y="0"/>
                    <a:pt x="424" y="0"/>
                    <a:pt x="424" y="0"/>
                  </a:cubicBezTo>
                  <a:cubicBezTo>
                    <a:pt x="403" y="1"/>
                    <a:pt x="382" y="3"/>
                    <a:pt x="361" y="8"/>
                  </a:cubicBezTo>
                  <a:lnTo>
                    <a:pt x="154" y="2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71" name="Freeform 13"/>
            <p:cNvSpPr/>
            <p:nvPr>
              <p:custDataLst>
                <p:tags r:id="rId22"/>
              </p:custDataLst>
            </p:nvPr>
          </p:nvSpPr>
          <p:spPr bwMode="auto">
            <a:xfrm>
              <a:off x="2913" y="1615"/>
              <a:ext cx="1037" cy="1073"/>
            </a:xfrm>
            <a:custGeom>
              <a:avLst/>
              <a:gdLst>
                <a:gd name="T0" fmla="*/ 436 w 436"/>
                <a:gd name="T1" fmla="*/ 0 h 451"/>
                <a:gd name="T2" fmla="*/ 187 w 436"/>
                <a:gd name="T3" fmla="*/ 257 h 451"/>
                <a:gd name="T4" fmla="*/ 185 w 436"/>
                <a:gd name="T5" fmla="*/ 260 h 451"/>
                <a:gd name="T6" fmla="*/ 0 w 436"/>
                <a:gd name="T7" fmla="*/ 451 h 451"/>
                <a:gd name="T8" fmla="*/ 61 w 436"/>
                <a:gd name="T9" fmla="*/ 445 h 451"/>
                <a:gd name="T10" fmla="*/ 213 w 436"/>
                <a:gd name="T11" fmla="*/ 287 h 451"/>
                <a:gd name="T12" fmla="*/ 216 w 436"/>
                <a:gd name="T13" fmla="*/ 284 h 451"/>
                <a:gd name="T14" fmla="*/ 432 w 436"/>
                <a:gd name="T15" fmla="*/ 61 h 451"/>
                <a:gd name="T16" fmla="*/ 436 w 436"/>
                <a:gd name="T17" fmla="*/ 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 h="451">
                  <a:moveTo>
                    <a:pt x="436" y="0"/>
                  </a:moveTo>
                  <a:cubicBezTo>
                    <a:pt x="187" y="257"/>
                    <a:pt x="187" y="257"/>
                    <a:pt x="187" y="257"/>
                  </a:cubicBezTo>
                  <a:cubicBezTo>
                    <a:pt x="185" y="260"/>
                    <a:pt x="185" y="260"/>
                    <a:pt x="185" y="260"/>
                  </a:cubicBezTo>
                  <a:cubicBezTo>
                    <a:pt x="0" y="451"/>
                    <a:pt x="0" y="451"/>
                    <a:pt x="0" y="451"/>
                  </a:cubicBezTo>
                  <a:cubicBezTo>
                    <a:pt x="20" y="450"/>
                    <a:pt x="40" y="448"/>
                    <a:pt x="61" y="445"/>
                  </a:cubicBezTo>
                  <a:cubicBezTo>
                    <a:pt x="213" y="287"/>
                    <a:pt x="213" y="287"/>
                    <a:pt x="213" y="287"/>
                  </a:cubicBezTo>
                  <a:cubicBezTo>
                    <a:pt x="216" y="284"/>
                    <a:pt x="216" y="284"/>
                    <a:pt x="216" y="284"/>
                  </a:cubicBezTo>
                  <a:cubicBezTo>
                    <a:pt x="432" y="61"/>
                    <a:pt x="432" y="61"/>
                    <a:pt x="432" y="61"/>
                  </a:cubicBezTo>
                  <a:cubicBezTo>
                    <a:pt x="434" y="41"/>
                    <a:pt x="436" y="21"/>
                    <a:pt x="4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72" name="Freeform 14"/>
            <p:cNvSpPr/>
            <p:nvPr>
              <p:custDataLst>
                <p:tags r:id="rId23"/>
              </p:custDataLst>
            </p:nvPr>
          </p:nvSpPr>
          <p:spPr bwMode="auto">
            <a:xfrm>
              <a:off x="2376" y="1085"/>
              <a:ext cx="1477" cy="1522"/>
            </a:xfrm>
            <a:custGeom>
              <a:avLst/>
              <a:gdLst>
                <a:gd name="T0" fmla="*/ 271 w 621"/>
                <a:gd name="T1" fmla="*/ 342 h 640"/>
                <a:gd name="T2" fmla="*/ 268 w 621"/>
                <a:gd name="T3" fmla="*/ 345 h 640"/>
                <a:gd name="T4" fmla="*/ 0 w 621"/>
                <a:gd name="T5" fmla="*/ 622 h 640"/>
                <a:gd name="T6" fmla="*/ 38 w 621"/>
                <a:gd name="T7" fmla="*/ 640 h 640"/>
                <a:gd name="T8" fmla="*/ 297 w 621"/>
                <a:gd name="T9" fmla="*/ 372 h 640"/>
                <a:gd name="T10" fmla="*/ 299 w 621"/>
                <a:gd name="T11" fmla="*/ 369 h 640"/>
                <a:gd name="T12" fmla="*/ 621 w 621"/>
                <a:gd name="T13" fmla="*/ 37 h 640"/>
                <a:gd name="T14" fmla="*/ 602 w 621"/>
                <a:gd name="T15" fmla="*/ 0 h 640"/>
                <a:gd name="T16" fmla="*/ 271 w 621"/>
                <a:gd name="T17" fmla="*/ 342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1" h="640">
                  <a:moveTo>
                    <a:pt x="271" y="342"/>
                  </a:moveTo>
                  <a:cubicBezTo>
                    <a:pt x="268" y="345"/>
                    <a:pt x="268" y="345"/>
                    <a:pt x="268" y="345"/>
                  </a:cubicBezTo>
                  <a:cubicBezTo>
                    <a:pt x="0" y="622"/>
                    <a:pt x="0" y="622"/>
                    <a:pt x="0" y="622"/>
                  </a:cubicBezTo>
                  <a:cubicBezTo>
                    <a:pt x="13" y="628"/>
                    <a:pt x="25" y="634"/>
                    <a:pt x="38" y="640"/>
                  </a:cubicBezTo>
                  <a:cubicBezTo>
                    <a:pt x="297" y="372"/>
                    <a:pt x="297" y="372"/>
                    <a:pt x="297" y="372"/>
                  </a:cubicBezTo>
                  <a:cubicBezTo>
                    <a:pt x="299" y="369"/>
                    <a:pt x="299" y="369"/>
                    <a:pt x="299" y="369"/>
                  </a:cubicBezTo>
                  <a:cubicBezTo>
                    <a:pt x="621" y="37"/>
                    <a:pt x="621" y="37"/>
                    <a:pt x="621" y="37"/>
                  </a:cubicBezTo>
                  <a:cubicBezTo>
                    <a:pt x="615" y="24"/>
                    <a:pt x="609" y="12"/>
                    <a:pt x="602" y="0"/>
                  </a:cubicBezTo>
                  <a:lnTo>
                    <a:pt x="271" y="3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73" name="Freeform 15"/>
            <p:cNvSpPr/>
            <p:nvPr>
              <p:custDataLst>
                <p:tags r:id="rId24"/>
              </p:custDataLst>
            </p:nvPr>
          </p:nvSpPr>
          <p:spPr bwMode="auto">
            <a:xfrm>
              <a:off x="2019" y="738"/>
              <a:ext cx="1544" cy="1591"/>
            </a:xfrm>
            <a:custGeom>
              <a:avLst/>
              <a:gdLst>
                <a:gd name="T0" fmla="*/ 278 w 649"/>
                <a:gd name="T1" fmla="*/ 350 h 669"/>
                <a:gd name="T2" fmla="*/ 276 w 649"/>
                <a:gd name="T3" fmla="*/ 353 h 669"/>
                <a:gd name="T4" fmla="*/ 0 w 649"/>
                <a:gd name="T5" fmla="*/ 638 h 669"/>
                <a:gd name="T6" fmla="*/ 25 w 649"/>
                <a:gd name="T7" fmla="*/ 669 h 669"/>
                <a:gd name="T8" fmla="*/ 304 w 649"/>
                <a:gd name="T9" fmla="*/ 381 h 669"/>
                <a:gd name="T10" fmla="*/ 307 w 649"/>
                <a:gd name="T11" fmla="*/ 378 h 669"/>
                <a:gd name="T12" fmla="*/ 649 w 649"/>
                <a:gd name="T13" fmla="*/ 24 h 669"/>
                <a:gd name="T14" fmla="*/ 617 w 649"/>
                <a:gd name="T15" fmla="*/ 0 h 669"/>
                <a:gd name="T16" fmla="*/ 278 w 649"/>
                <a:gd name="T17" fmla="*/ 35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9" h="669">
                  <a:moveTo>
                    <a:pt x="278" y="350"/>
                  </a:moveTo>
                  <a:cubicBezTo>
                    <a:pt x="276" y="353"/>
                    <a:pt x="276" y="353"/>
                    <a:pt x="276" y="353"/>
                  </a:cubicBezTo>
                  <a:cubicBezTo>
                    <a:pt x="0" y="638"/>
                    <a:pt x="0" y="638"/>
                    <a:pt x="0" y="638"/>
                  </a:cubicBezTo>
                  <a:cubicBezTo>
                    <a:pt x="8" y="649"/>
                    <a:pt x="16" y="659"/>
                    <a:pt x="25" y="669"/>
                  </a:cubicBezTo>
                  <a:cubicBezTo>
                    <a:pt x="304" y="381"/>
                    <a:pt x="304" y="381"/>
                    <a:pt x="304" y="381"/>
                  </a:cubicBezTo>
                  <a:cubicBezTo>
                    <a:pt x="307" y="378"/>
                    <a:pt x="307" y="378"/>
                    <a:pt x="307" y="378"/>
                  </a:cubicBezTo>
                  <a:cubicBezTo>
                    <a:pt x="649" y="24"/>
                    <a:pt x="649" y="24"/>
                    <a:pt x="649" y="24"/>
                  </a:cubicBezTo>
                  <a:cubicBezTo>
                    <a:pt x="639" y="15"/>
                    <a:pt x="628" y="7"/>
                    <a:pt x="617" y="0"/>
                  </a:cubicBezTo>
                  <a:lnTo>
                    <a:pt x="278" y="3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74" name="Freeform 16"/>
            <p:cNvSpPr/>
            <p:nvPr>
              <p:custDataLst>
                <p:tags r:id="rId25"/>
              </p:custDataLst>
            </p:nvPr>
          </p:nvSpPr>
          <p:spPr bwMode="auto">
            <a:xfrm>
              <a:off x="2616" y="1320"/>
              <a:ext cx="1318" cy="1358"/>
            </a:xfrm>
            <a:custGeom>
              <a:avLst/>
              <a:gdLst>
                <a:gd name="T0" fmla="*/ 241 w 554"/>
                <a:gd name="T1" fmla="*/ 312 h 571"/>
                <a:gd name="T2" fmla="*/ 238 w 554"/>
                <a:gd name="T3" fmla="*/ 315 h 571"/>
                <a:gd name="T4" fmla="*/ 0 w 554"/>
                <a:gd name="T5" fmla="*/ 561 h 571"/>
                <a:gd name="T6" fmla="*/ 46 w 554"/>
                <a:gd name="T7" fmla="*/ 571 h 571"/>
                <a:gd name="T8" fmla="*/ 267 w 554"/>
                <a:gd name="T9" fmla="*/ 342 h 571"/>
                <a:gd name="T10" fmla="*/ 270 w 554"/>
                <a:gd name="T11" fmla="*/ 339 h 571"/>
                <a:gd name="T12" fmla="*/ 554 w 554"/>
                <a:gd name="T13" fmla="*/ 46 h 571"/>
                <a:gd name="T14" fmla="*/ 543 w 554"/>
                <a:gd name="T15" fmla="*/ 0 h 571"/>
                <a:gd name="T16" fmla="*/ 241 w 554"/>
                <a:gd name="T17" fmla="*/ 31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4" h="571">
                  <a:moveTo>
                    <a:pt x="241" y="312"/>
                  </a:moveTo>
                  <a:cubicBezTo>
                    <a:pt x="238" y="315"/>
                    <a:pt x="238" y="315"/>
                    <a:pt x="238" y="315"/>
                  </a:cubicBezTo>
                  <a:cubicBezTo>
                    <a:pt x="0" y="561"/>
                    <a:pt x="0" y="561"/>
                    <a:pt x="0" y="561"/>
                  </a:cubicBezTo>
                  <a:cubicBezTo>
                    <a:pt x="15" y="565"/>
                    <a:pt x="31" y="568"/>
                    <a:pt x="46" y="571"/>
                  </a:cubicBezTo>
                  <a:cubicBezTo>
                    <a:pt x="267" y="342"/>
                    <a:pt x="267" y="342"/>
                    <a:pt x="267" y="342"/>
                  </a:cubicBezTo>
                  <a:cubicBezTo>
                    <a:pt x="270" y="339"/>
                    <a:pt x="270" y="339"/>
                    <a:pt x="270" y="339"/>
                  </a:cubicBezTo>
                  <a:cubicBezTo>
                    <a:pt x="554" y="46"/>
                    <a:pt x="554" y="46"/>
                    <a:pt x="554" y="46"/>
                  </a:cubicBezTo>
                  <a:cubicBezTo>
                    <a:pt x="551" y="30"/>
                    <a:pt x="547" y="15"/>
                    <a:pt x="543" y="0"/>
                  </a:cubicBezTo>
                  <a:lnTo>
                    <a:pt x="241" y="3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75" name="Freeform 17"/>
            <p:cNvSpPr/>
            <p:nvPr>
              <p:custDataLst>
                <p:tags r:id="rId26"/>
              </p:custDataLst>
            </p:nvPr>
          </p:nvSpPr>
          <p:spPr bwMode="auto">
            <a:xfrm>
              <a:off x="2179" y="892"/>
              <a:ext cx="1548" cy="1596"/>
            </a:xfrm>
            <a:custGeom>
              <a:avLst/>
              <a:gdLst>
                <a:gd name="T0" fmla="*/ 283 w 651"/>
                <a:gd name="T1" fmla="*/ 354 h 671"/>
                <a:gd name="T2" fmla="*/ 280 w 651"/>
                <a:gd name="T3" fmla="*/ 357 h 671"/>
                <a:gd name="T4" fmla="*/ 0 w 651"/>
                <a:gd name="T5" fmla="*/ 646 h 671"/>
                <a:gd name="T6" fmla="*/ 32 w 651"/>
                <a:gd name="T7" fmla="*/ 671 h 671"/>
                <a:gd name="T8" fmla="*/ 308 w 651"/>
                <a:gd name="T9" fmla="*/ 384 h 671"/>
                <a:gd name="T10" fmla="*/ 311 w 651"/>
                <a:gd name="T11" fmla="*/ 382 h 671"/>
                <a:gd name="T12" fmla="*/ 651 w 651"/>
                <a:gd name="T13" fmla="*/ 30 h 671"/>
                <a:gd name="T14" fmla="*/ 625 w 651"/>
                <a:gd name="T15" fmla="*/ 0 h 671"/>
                <a:gd name="T16" fmla="*/ 283 w 651"/>
                <a:gd name="T17" fmla="*/ 354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1" h="671">
                  <a:moveTo>
                    <a:pt x="283" y="354"/>
                  </a:moveTo>
                  <a:cubicBezTo>
                    <a:pt x="280" y="357"/>
                    <a:pt x="280" y="357"/>
                    <a:pt x="280" y="357"/>
                  </a:cubicBezTo>
                  <a:cubicBezTo>
                    <a:pt x="0" y="646"/>
                    <a:pt x="0" y="646"/>
                    <a:pt x="0" y="646"/>
                  </a:cubicBezTo>
                  <a:cubicBezTo>
                    <a:pt x="10" y="655"/>
                    <a:pt x="21" y="663"/>
                    <a:pt x="32" y="671"/>
                  </a:cubicBezTo>
                  <a:cubicBezTo>
                    <a:pt x="308" y="384"/>
                    <a:pt x="308" y="384"/>
                    <a:pt x="308" y="384"/>
                  </a:cubicBezTo>
                  <a:cubicBezTo>
                    <a:pt x="311" y="382"/>
                    <a:pt x="311" y="382"/>
                    <a:pt x="311" y="382"/>
                  </a:cubicBezTo>
                  <a:cubicBezTo>
                    <a:pt x="651" y="30"/>
                    <a:pt x="651" y="30"/>
                    <a:pt x="651" y="30"/>
                  </a:cubicBezTo>
                  <a:cubicBezTo>
                    <a:pt x="643" y="20"/>
                    <a:pt x="634" y="10"/>
                    <a:pt x="625" y="0"/>
                  </a:cubicBezTo>
                  <a:lnTo>
                    <a:pt x="283" y="3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76" name="Freeform 18"/>
            <p:cNvSpPr/>
            <p:nvPr>
              <p:custDataLst>
                <p:tags r:id="rId27"/>
              </p:custDataLst>
            </p:nvPr>
          </p:nvSpPr>
          <p:spPr bwMode="auto">
            <a:xfrm>
              <a:off x="1896" y="621"/>
              <a:ext cx="1467" cy="1513"/>
            </a:xfrm>
            <a:custGeom>
              <a:avLst/>
              <a:gdLst>
                <a:gd name="T0" fmla="*/ 259 w 617"/>
                <a:gd name="T1" fmla="*/ 330 h 636"/>
                <a:gd name="T2" fmla="*/ 256 w 617"/>
                <a:gd name="T3" fmla="*/ 333 h 636"/>
                <a:gd name="T4" fmla="*/ 0 w 617"/>
                <a:gd name="T5" fmla="*/ 598 h 636"/>
                <a:gd name="T6" fmla="*/ 19 w 617"/>
                <a:gd name="T7" fmla="*/ 636 h 636"/>
                <a:gd name="T8" fmla="*/ 285 w 617"/>
                <a:gd name="T9" fmla="*/ 361 h 636"/>
                <a:gd name="T10" fmla="*/ 288 w 617"/>
                <a:gd name="T11" fmla="*/ 358 h 636"/>
                <a:gd name="T12" fmla="*/ 617 w 617"/>
                <a:gd name="T13" fmla="*/ 17 h 636"/>
                <a:gd name="T14" fmla="*/ 579 w 617"/>
                <a:gd name="T15" fmla="*/ 0 h 636"/>
                <a:gd name="T16" fmla="*/ 259 w 617"/>
                <a:gd name="T17" fmla="*/ 330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7" h="636">
                  <a:moveTo>
                    <a:pt x="259" y="330"/>
                  </a:moveTo>
                  <a:cubicBezTo>
                    <a:pt x="256" y="333"/>
                    <a:pt x="256" y="333"/>
                    <a:pt x="256" y="333"/>
                  </a:cubicBezTo>
                  <a:cubicBezTo>
                    <a:pt x="0" y="598"/>
                    <a:pt x="0" y="598"/>
                    <a:pt x="0" y="598"/>
                  </a:cubicBezTo>
                  <a:cubicBezTo>
                    <a:pt x="6" y="611"/>
                    <a:pt x="12" y="623"/>
                    <a:pt x="19" y="636"/>
                  </a:cubicBezTo>
                  <a:cubicBezTo>
                    <a:pt x="285" y="361"/>
                    <a:pt x="285" y="361"/>
                    <a:pt x="285" y="361"/>
                  </a:cubicBezTo>
                  <a:cubicBezTo>
                    <a:pt x="288" y="358"/>
                    <a:pt x="288" y="358"/>
                    <a:pt x="288" y="358"/>
                  </a:cubicBezTo>
                  <a:cubicBezTo>
                    <a:pt x="617" y="17"/>
                    <a:pt x="617" y="17"/>
                    <a:pt x="617" y="17"/>
                  </a:cubicBezTo>
                  <a:cubicBezTo>
                    <a:pt x="604" y="11"/>
                    <a:pt x="592" y="5"/>
                    <a:pt x="579" y="0"/>
                  </a:cubicBezTo>
                  <a:lnTo>
                    <a:pt x="259" y="3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sp>
          <p:nvSpPr>
            <p:cNvPr id="77" name="Freeform 19"/>
            <p:cNvSpPr/>
            <p:nvPr>
              <p:custDataLst>
                <p:tags r:id="rId28"/>
              </p:custDataLst>
            </p:nvPr>
          </p:nvSpPr>
          <p:spPr bwMode="auto">
            <a:xfrm>
              <a:off x="3341" y="2048"/>
              <a:ext cx="519" cy="535"/>
            </a:xfrm>
            <a:custGeom>
              <a:avLst/>
              <a:gdLst>
                <a:gd name="T0" fmla="*/ 79 w 218"/>
                <a:gd name="T1" fmla="*/ 144 h 225"/>
                <a:gd name="T2" fmla="*/ 76 w 218"/>
                <a:gd name="T3" fmla="*/ 147 h 225"/>
                <a:gd name="T4" fmla="*/ 0 w 218"/>
                <a:gd name="T5" fmla="*/ 225 h 225"/>
                <a:gd name="T6" fmla="*/ 129 w 218"/>
                <a:gd name="T7" fmla="*/ 132 h 225"/>
                <a:gd name="T8" fmla="*/ 218 w 218"/>
                <a:gd name="T9" fmla="*/ 0 h 225"/>
                <a:gd name="T10" fmla="*/ 79 w 218"/>
                <a:gd name="T11" fmla="*/ 144 h 225"/>
              </a:gdLst>
              <a:ahLst/>
              <a:cxnLst>
                <a:cxn ang="0">
                  <a:pos x="T0" y="T1"/>
                </a:cxn>
                <a:cxn ang="0">
                  <a:pos x="T2" y="T3"/>
                </a:cxn>
                <a:cxn ang="0">
                  <a:pos x="T4" y="T5"/>
                </a:cxn>
                <a:cxn ang="0">
                  <a:pos x="T6" y="T7"/>
                </a:cxn>
                <a:cxn ang="0">
                  <a:pos x="T8" y="T9"/>
                </a:cxn>
                <a:cxn ang="0">
                  <a:pos x="T10" y="T11"/>
                </a:cxn>
              </a:cxnLst>
              <a:rect l="0" t="0" r="r" b="b"/>
              <a:pathLst>
                <a:path w="218" h="225">
                  <a:moveTo>
                    <a:pt x="79" y="144"/>
                  </a:moveTo>
                  <a:cubicBezTo>
                    <a:pt x="76" y="147"/>
                    <a:pt x="76" y="147"/>
                    <a:pt x="76" y="147"/>
                  </a:cubicBezTo>
                  <a:cubicBezTo>
                    <a:pt x="0" y="225"/>
                    <a:pt x="0" y="225"/>
                    <a:pt x="0" y="225"/>
                  </a:cubicBezTo>
                  <a:cubicBezTo>
                    <a:pt x="47" y="203"/>
                    <a:pt x="91" y="172"/>
                    <a:pt x="129" y="132"/>
                  </a:cubicBezTo>
                  <a:cubicBezTo>
                    <a:pt x="167" y="92"/>
                    <a:pt x="197" y="48"/>
                    <a:pt x="218" y="0"/>
                  </a:cubicBezTo>
                  <a:lnTo>
                    <a:pt x="79" y="1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p>
          </p:txBody>
        </p:sp>
      </p:gr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ww.51pptmoban.com">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a:gsLst>
            <a:gs pos="100000">
              <a:schemeClr val="accent2"/>
            </a:gs>
            <a:gs pos="0">
              <a:schemeClr val="accent3">
                <a:alpha val="80000"/>
              </a:schemeClr>
            </a:gs>
          </a:gsLst>
          <a:lin ang="16200000" scaled="1"/>
        </a:gra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73100" y="3127262"/>
            <a:ext cx="5752757" cy="424732"/>
          </a:xfrm>
        </p:spPr>
        <p:txBody>
          <a:bodyPr vert="horz" wrap="square" lIns="91440" tIns="45720" rIns="91440" bIns="45720" rtlCol="0" anchor="b">
            <a:spAutoFit/>
          </a:bodyPr>
          <a:lstStyle>
            <a:lvl1pPr algn="l">
              <a:defRPr lang="zh-CN" altLang="en-US" sz="2400">
                <a:solidFill>
                  <a:schemeClr val="tx1"/>
                </a:solidFill>
              </a:defRPr>
            </a:lvl1pPr>
          </a:lstStyle>
          <a:p>
            <a:pPr lvl="0" defTabSz="914400"/>
            <a:r>
              <a:rPr lang="en-US" altLang="zh-CN"/>
              <a:t>Click to edit Master title style</a:t>
            </a:r>
            <a:endParaRPr lang="zh-CN" altLang="en-US"/>
          </a:p>
        </p:txBody>
      </p:sp>
      <p:sp>
        <p:nvSpPr>
          <p:cNvPr id="3" name="文本占位符 2"/>
          <p:cNvSpPr>
            <a:spLocks noGrp="1"/>
          </p:cNvSpPr>
          <p:nvPr>
            <p:ph type="body" idx="1"/>
            <p:custDataLst>
              <p:tags r:id="rId3"/>
            </p:custDataLst>
          </p:nvPr>
        </p:nvSpPr>
        <p:spPr>
          <a:xfrm>
            <a:off x="673100" y="3551994"/>
            <a:ext cx="5752757" cy="258532"/>
          </a:xfrm>
        </p:spPr>
        <p:txBody>
          <a:bodyPr wrap="square">
            <a:spAutoFit/>
          </a:bodyPr>
          <a:lstStyle>
            <a:lvl1pPr marL="0" indent="0" algn="l">
              <a:buNone/>
              <a:defRPr lang="en-US" altLang="zh-CN" sz="1200" kern="120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text styles</a:t>
            </a:r>
            <a:endParaRPr lang="en-US" altLang="zh-CN"/>
          </a:p>
        </p:txBody>
      </p:sp>
      <p:sp>
        <p:nvSpPr>
          <p:cNvPr id="4" name="日期占位符 3"/>
          <p:cNvSpPr>
            <a:spLocks noGrp="1"/>
          </p:cNvSpPr>
          <p:nvPr>
            <p:ph type="dt" sz="half" idx="10"/>
            <p:custDataLst>
              <p:tags r:id="rId4"/>
            </p:custDataLst>
          </p:nvPr>
        </p:nvSpPr>
        <p:spPr>
          <a:xfrm>
            <a:off x="5504656" y="6438900"/>
            <a:ext cx="1802924" cy="215900"/>
          </a:xfrm>
        </p:spPr>
        <p:txBody>
          <a:bodyPr/>
          <a:lstStyle>
            <a:lvl1pPr>
              <a:defRPr>
                <a:solidFill>
                  <a:schemeClr val="tx1"/>
                </a:solidFill>
              </a:defRPr>
            </a:lvl1pPr>
          </a:lstStyle>
          <a:p>
            <a:fld id="{6834F10D-3A58-4285-A9DB-D9098A7BEDDD}" type="datetime1">
              <a:rPr lang="en-US" altLang="zh-CN" smtClean="0"/>
            </a:fld>
            <a:endParaRPr lang="en-US"/>
          </a:p>
        </p:txBody>
      </p:sp>
      <p:sp>
        <p:nvSpPr>
          <p:cNvPr id="5" name="页脚占位符 4"/>
          <p:cNvSpPr>
            <a:spLocks noGrp="1"/>
          </p:cNvSpPr>
          <p:nvPr>
            <p:ph type="ftr" sz="quarter" idx="11"/>
            <p:custDataLst>
              <p:tags r:id="rId5"/>
            </p:custDataLst>
          </p:nvPr>
        </p:nvSpPr>
        <p:spPr>
          <a:xfrm>
            <a:off x="660401" y="6438900"/>
            <a:ext cx="3992171" cy="215900"/>
          </a:xfrm>
        </p:spPr>
        <p:txBody>
          <a:bodyPr/>
          <a:lstStyle>
            <a:lvl1pPr>
              <a:defRPr>
                <a:solidFill>
                  <a:schemeClr val="tx1"/>
                </a:solidFill>
              </a:defRPr>
            </a:lvl1pPr>
          </a:lstStyle>
          <a:p>
            <a:endParaRPr lang="zh-CN" altLang="en-US"/>
          </a:p>
        </p:txBody>
      </p:sp>
      <p:sp>
        <p:nvSpPr>
          <p:cNvPr id="6" name="灯片编号占位符 5"/>
          <p:cNvSpPr>
            <a:spLocks noGrp="1"/>
          </p:cNvSpPr>
          <p:nvPr>
            <p:ph type="sldNum" sz="quarter" idx="12"/>
            <p:custDataLst>
              <p:tags r:id="rId6"/>
            </p:custDataLst>
          </p:nvPr>
        </p:nvSpPr>
        <p:spPr>
          <a:xfrm>
            <a:off x="8857452" y="6438900"/>
            <a:ext cx="2661448" cy="215900"/>
          </a:xfrm>
        </p:spPr>
        <p:txBody>
          <a:bodyPr/>
          <a:lstStyle>
            <a:lvl1pPr>
              <a:defRPr>
                <a:solidFill>
                  <a:schemeClr val="tx1"/>
                </a:solidFill>
              </a:defRPr>
            </a:lvl1pPr>
          </a:lstStyle>
          <a:p>
            <a:fld id="{7F65B630-C7FF-41C0-9923-C5E5E29EED81}" type="slidenum">
              <a:rPr lang="en-US" altLang="zh-CN" smtClean="0"/>
            </a:fld>
            <a:endParaRPr lang="en-US"/>
          </a:p>
        </p:txBody>
      </p:sp>
      <p:grpSp>
        <p:nvGrpSpPr>
          <p:cNvPr id="7" name="组合 6"/>
          <p:cNvGrpSpPr/>
          <p:nvPr userDrawn="1">
            <p:custDataLst>
              <p:tags r:id="rId7"/>
            </p:custDataLst>
          </p:nvPr>
        </p:nvGrpSpPr>
        <p:grpSpPr>
          <a:xfrm>
            <a:off x="5331041" y="1601914"/>
            <a:ext cx="6187859" cy="4060571"/>
            <a:chOff x="3195266" y="1622090"/>
            <a:chExt cx="6187859" cy="4060571"/>
          </a:xfrm>
        </p:grpSpPr>
        <p:sp>
          <p:nvSpPr>
            <p:cNvPr id="8" name="íṩ1iďe"/>
            <p:cNvSpPr/>
            <p:nvPr userDrawn="1">
              <p:custDataLst>
                <p:tags r:id="rId8"/>
              </p:custDataLst>
            </p:nvPr>
          </p:nvSpPr>
          <p:spPr>
            <a:xfrm>
              <a:off x="3195266" y="4873156"/>
              <a:ext cx="5646111" cy="695724"/>
            </a:xfrm>
            <a:prstGeom prst="ellips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custDataLst>
                <p:tags r:id="rId9"/>
              </p:custDataLst>
            </p:nvPr>
          </p:nvPicPr>
          <p:blipFill>
            <a:blip r:embed="rId10">
              <a:extLst>
                <a:ext uri="{28A0092B-C50C-407E-A947-70E740481C1C}">
                  <a14:useLocalDpi xmlns:a14="http://schemas.microsoft.com/office/drawing/2010/main" val="0"/>
                </a:ext>
              </a:extLst>
            </a:blip>
            <a:srcRect l="26628" t="13019" r="19397" b="10302"/>
            <a:stretch>
              <a:fillRect/>
            </a:stretch>
          </p:blipFill>
          <p:spPr>
            <a:xfrm>
              <a:off x="3195266" y="1622090"/>
              <a:ext cx="6187859" cy="4060571"/>
            </a:xfrm>
            <a:prstGeom prst="rect">
              <a:avLst/>
            </a:prstGeom>
          </p:spPr>
        </p:pic>
      </p:grpSp>
    </p:spTree>
  </p:cSld>
  <p:clrMapOvr>
    <a:overrideClrMapping bg1="dk1" tx1="lt1" bg2="dk2" tx2="lt2" accent1="accent1" accent2="accent2" accent3="accent3" accent4="accent4" accent5="accent5" accent6="accent6" hlink="hlink" folHlink="folHlink"/>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solidFill>
                  <a:prstClr val="black"/>
                </a:solidFill>
              </a:rPr>
            </a:fld>
            <a:endParaRPr lang="zh-CN" altLang="en-US">
              <a:solidFill>
                <a:prstClr val="black"/>
              </a:solidFill>
            </a:endParaRPr>
          </a:p>
        </p:txBody>
      </p:sp>
      <p:sp>
        <p:nvSpPr>
          <p:cNvPr id="4" name="页脚占位符 3"/>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solidFill>
                <a:prstClr val="black"/>
              </a:solidFill>
            </a:endParaRPr>
          </a:p>
        </p:txBody>
      </p:sp>
      <p:sp>
        <p:nvSpPr>
          <p:cNvPr id="5" name="灯片编号占位符 4"/>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solidFill>
                  <a:prstClr val="black"/>
                </a:solidFill>
              </a:rPr>
            </a:fld>
            <a:endParaRPr lang="zh-CN" altLang="en-US">
              <a:solidFill>
                <a:prstClr val="black"/>
              </a:solidFill>
            </a:endParaRP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0"/>
            <a:ext cx="10852237" cy="441964"/>
          </a:xfrm>
        </p:spPr>
        <p:txBody>
          <a:bodyPr>
            <a:noAutofit/>
          </a:bodyPr>
          <a:lstStyle>
            <a:lvl1pPr>
              <a:defRPr sz="24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a:xfrm>
            <a:off x="879742" y="6349833"/>
            <a:ext cx="2700000" cy="316800"/>
          </a:xfrm>
        </p:spPr>
        <p:txBody>
          <a:bodyPr/>
          <a:lstStyle>
            <a:lvl1pPr>
              <a:defRPr baseline="0">
                <a:latin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49833"/>
            <a:ext cx="3960000" cy="316800"/>
          </a:xfrm>
        </p:spPr>
        <p:txBody>
          <a:bodyPr/>
          <a:lstStyle>
            <a:lvl1pPr>
              <a:defRPr baseline="0">
                <a:latin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5"/>
            </p:custDataLst>
          </p:nvPr>
        </p:nvSpPr>
        <p:spPr>
          <a:xfrm>
            <a:off x="8610600" y="6349833"/>
            <a:ext cx="2700000" cy="316800"/>
          </a:xfrm>
        </p:spPr>
        <p:txBody>
          <a:bodyPr/>
          <a:lstStyle>
            <a:lvl1pPr>
              <a:defRPr baseline="0">
                <a:latin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p:cNvPicPr>
            <a:picLocks noChangeAspect="1"/>
          </p:cNvPicPr>
          <p:nvPr userDrawn="1">
            <p:custDataLst>
              <p:tags r:id="rId2"/>
            </p:custDataLst>
          </p:nvPr>
        </p:nvPicPr>
        <p:blipFill>
          <a:blip r:embed="rId3"/>
          <a:srcRect l="11207" t="6206" r="11207" b="16207"/>
          <a:stretch>
            <a:fillRect/>
          </a:stretch>
        </p:blipFill>
        <p:spPr>
          <a:xfrm>
            <a:off x="0" y="0"/>
            <a:ext cx="12192000" cy="6858000"/>
          </a:xfrm>
          <a:prstGeom prst="rect">
            <a:avLst/>
          </a:prstGeom>
        </p:spPr>
      </p:pic>
      <p:sp>
        <p:nvSpPr>
          <p:cNvPr id="5" name="矩形 4"/>
          <p:cNvSpPr/>
          <p:nvPr userDrawn="1">
            <p:custDataLst>
              <p:tags r:id="rId4"/>
            </p:custDataLst>
          </p:nvPr>
        </p:nvSpPr>
        <p:spPr>
          <a:xfrm>
            <a:off x="197273" y="183123"/>
            <a:ext cx="11797455" cy="6491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主副标题">
    <p:spTree>
      <p:nvGrpSpPr>
        <p:cNvPr id="1" name=""/>
        <p:cNvGrpSpPr/>
        <p:nvPr/>
      </p:nvGrpSpPr>
      <p:grpSpPr>
        <a:xfrm>
          <a:off x="0" y="0"/>
          <a:ext cx="0" cy="0"/>
          <a:chOff x="0" y="0"/>
          <a:chExt cx="0" cy="0"/>
        </a:xfrm>
      </p:grpSpPr>
      <p:sp>
        <p:nvSpPr>
          <p:cNvPr id="19" name="流程图: 手动输入 18"/>
          <p:cNvSpPr/>
          <p:nvPr userDrawn="1">
            <p:custDataLst>
              <p:tags r:id="rId2"/>
            </p:custDataLst>
          </p:nvPr>
        </p:nvSpPr>
        <p:spPr>
          <a:xfrm rot="5400000">
            <a:off x="445028" y="-104561"/>
            <a:ext cx="442052" cy="953849"/>
          </a:xfrm>
          <a:prstGeom prst="flowChartManualInp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连接符 22"/>
          <p:cNvCxnSpPr/>
          <p:nvPr userDrawn="1">
            <p:custDataLst>
              <p:tags r:id="rId3"/>
            </p:custDataLst>
          </p:nvPr>
        </p:nvCxnSpPr>
        <p:spPr>
          <a:xfrm>
            <a:off x="982495" y="151337"/>
            <a:ext cx="201600" cy="44205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直接连接符 23"/>
          <p:cNvCxnSpPr/>
          <p:nvPr userDrawn="1">
            <p:custDataLst>
              <p:tags r:id="rId4"/>
            </p:custDataLst>
          </p:nvPr>
        </p:nvCxnSpPr>
        <p:spPr>
          <a:xfrm>
            <a:off x="1030248" y="151337"/>
            <a:ext cx="201600" cy="44205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5" name="文本占位符 4"/>
          <p:cNvSpPr>
            <a:spLocks noGrp="1"/>
          </p:cNvSpPr>
          <p:nvPr>
            <p:ph type="body" sz="quarter" idx="3" hasCustomPrompt="1"/>
            <p:custDataLst>
              <p:tags r:id="rId5"/>
            </p:custDataLst>
          </p:nvPr>
        </p:nvSpPr>
        <p:spPr>
          <a:xfrm>
            <a:off x="318597" y="141453"/>
            <a:ext cx="527709" cy="461665"/>
          </a:xfrm>
        </p:spPr>
        <p:txBody>
          <a:bodyPr wrap="none" anchor="b">
            <a:spAutoFit/>
          </a:bodyPr>
          <a:lstStyle>
            <a:lvl1pPr marL="0" indent="0" algn="ctr">
              <a:lnSpc>
                <a:spcPct val="100000"/>
              </a:lnSpc>
              <a:spcBef>
                <a:spcPct val="0"/>
              </a:spcBef>
              <a:buNone/>
              <a:defRPr sz="2400" b="0">
                <a:solidFill>
                  <a:schemeClr val="bg1"/>
                </a:solidFill>
                <a:latin typeface="Impact" panose="020B080603090205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00</a:t>
            </a:r>
            <a:endParaRPr lang="zh-CN" alt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281305" y="720725"/>
            <a:ext cx="11629390" cy="5913120"/>
          </a:xfrm>
          <a:prstGeom prst="rect">
            <a:avLst/>
          </a:prstGeom>
          <a:solidFill>
            <a:schemeClr val="bg1">
              <a:alpha val="70000"/>
            </a:schemeClr>
          </a:solidFill>
          <a:ln w="38100">
            <a:gradFill>
              <a:gsLst>
                <a:gs pos="0">
                  <a:srgbClr val="999ACF"/>
                </a:gs>
                <a:gs pos="53000">
                  <a:srgbClr val="CA96B5"/>
                </a:gs>
                <a:gs pos="100000">
                  <a:srgbClr val="8B95BF"/>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rcRect l="23583" t="47677" r="24810" b="38384"/>
          <a:stretch>
            <a:fillRect/>
          </a:stretch>
        </p:blipFill>
        <p:spPr>
          <a:xfrm>
            <a:off x="10984230" y="-3810"/>
            <a:ext cx="1226820" cy="1007745"/>
          </a:xfrm>
          <a:prstGeom prst="rect">
            <a:avLst/>
          </a:prstGeom>
        </p:spPr>
      </p:pic>
      <p:pic>
        <p:nvPicPr>
          <p:cNvPr id="16" name="图片 15"/>
          <p:cNvPicPr>
            <a:picLocks noChangeAspect="1"/>
          </p:cNvPicPr>
          <p:nvPr userDrawn="1">
            <p:custDataLst>
              <p:tags r:id="rId5"/>
            </p:custDataLst>
          </p:nvPr>
        </p:nvPicPr>
        <p:blipFill>
          <a:blip r:embed="rId6"/>
          <a:stretch>
            <a:fillRect/>
          </a:stretch>
        </p:blipFill>
        <p:spPr>
          <a:xfrm>
            <a:off x="10997565" y="5915025"/>
            <a:ext cx="1518285" cy="974090"/>
          </a:xfrm>
          <a:prstGeom prst="rect">
            <a:avLst/>
          </a:prstGeom>
        </p:spPr>
      </p:pic>
      <p:pic>
        <p:nvPicPr>
          <p:cNvPr id="17" name="图片 16"/>
          <p:cNvPicPr>
            <a:picLocks noChangeAspect="1"/>
          </p:cNvPicPr>
          <p:nvPr userDrawn="1">
            <p:custDataLst>
              <p:tags r:id="rId7"/>
            </p:custDataLst>
          </p:nvPr>
        </p:nvPicPr>
        <p:blipFill>
          <a:blip r:embed="rId8">
            <a:extLst>
              <a:ext uri="{28A0092B-C50C-407E-A947-70E740481C1C}">
                <a14:useLocalDpi xmlns:a14="http://schemas.microsoft.com/office/drawing/2010/main" val="0"/>
              </a:ext>
            </a:extLst>
          </a:blip>
          <a:srcRect l="12625" t="60047" r="46427" b="7731"/>
          <a:stretch>
            <a:fillRect/>
          </a:stretch>
        </p:blipFill>
        <p:spPr>
          <a:xfrm rot="13860000">
            <a:off x="-200025" y="5911850"/>
            <a:ext cx="1324610" cy="1042670"/>
          </a:xfrm>
          <a:custGeom>
            <a:avLst/>
            <a:gdLst>
              <a:gd name="connsiteX0" fmla="*/ 0 w 2064328"/>
              <a:gd name="connsiteY0" fmla="*/ 0 h 1624446"/>
              <a:gd name="connsiteX1" fmla="*/ 2064328 w 2064328"/>
              <a:gd name="connsiteY1" fmla="*/ 0 h 1624446"/>
              <a:gd name="connsiteX2" fmla="*/ 2064328 w 2064328"/>
              <a:gd name="connsiteY2" fmla="*/ 812223 h 1624446"/>
              <a:gd name="connsiteX3" fmla="*/ 1750662 w 2064328"/>
              <a:gd name="connsiteY3" fmla="*/ 812223 h 1624446"/>
              <a:gd name="connsiteX4" fmla="*/ 1750662 w 2064328"/>
              <a:gd name="connsiteY4" fmla="*/ 1624446 h 1624446"/>
              <a:gd name="connsiteX5" fmla="*/ 0 w 2064328"/>
              <a:gd name="connsiteY5" fmla="*/ 1624446 h 162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4328" h="1624446">
                <a:moveTo>
                  <a:pt x="0" y="0"/>
                </a:moveTo>
                <a:lnTo>
                  <a:pt x="2064328" y="0"/>
                </a:lnTo>
                <a:lnTo>
                  <a:pt x="2064328" y="812223"/>
                </a:lnTo>
                <a:lnTo>
                  <a:pt x="1750662" y="812223"/>
                </a:lnTo>
                <a:lnTo>
                  <a:pt x="1750662" y="1624446"/>
                </a:lnTo>
                <a:lnTo>
                  <a:pt x="0" y="1624446"/>
                </a:lnTo>
                <a:close/>
              </a:path>
            </a:pathLst>
          </a:custGeom>
        </p:spPr>
      </p:pic>
      <p:pic>
        <p:nvPicPr>
          <p:cNvPr id="6" name="Picture 20" descr="图片3"/>
          <p:cNvPicPr>
            <a:picLocks noChangeAspect="1" noChangeArrowheads="1"/>
          </p:cNvPicPr>
          <p:nvPr userDrawn="1">
            <p:custDataLst>
              <p:tags r:id="rId9"/>
            </p:custDataLst>
          </p:nvPr>
        </p:nvPicPr>
        <p:blipFill>
          <a:blip r:embed="rId10">
            <a:extLst>
              <a:ext uri="{28A0092B-C50C-407E-A947-70E740481C1C}">
                <a14:useLocalDpi xmlns:a14="http://schemas.microsoft.com/office/drawing/2010/main" val="0"/>
              </a:ext>
            </a:extLst>
          </a:blip>
          <a:stretch>
            <a:fillRect/>
          </a:stretch>
        </p:blipFill>
        <p:spPr bwMode="auto">
          <a:xfrm>
            <a:off x="-91248" y="-3810"/>
            <a:ext cx="4465544" cy="968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pic>
        <p:nvPicPr>
          <p:cNvPr id="9" name="图片 8"/>
          <p:cNvPicPr>
            <a:picLocks noChangeAspect="1"/>
          </p:cNvPicPr>
          <p:nvPr userDrawn="1">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0" y="-25486"/>
            <a:ext cx="12192000" cy="3675150"/>
          </a:xfrm>
          <a:prstGeom prst="rect">
            <a:avLst/>
          </a:prstGeom>
        </p:spPr>
      </p:pic>
      <p:pic>
        <p:nvPicPr>
          <p:cNvPr id="10" name="图片 9"/>
          <p:cNvPicPr>
            <a:picLocks noChangeAspect="1"/>
          </p:cNvPicPr>
          <p:nvPr userDrawn="1">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0" y="5389214"/>
            <a:ext cx="12192000" cy="1525936"/>
          </a:xfrm>
          <a:prstGeom prst="rect">
            <a:avLst/>
          </a:prstGeom>
        </p:spPr>
      </p:pic>
      <p:pic>
        <p:nvPicPr>
          <p:cNvPr id="11" name="图片 10"/>
          <p:cNvPicPr>
            <a:picLocks noChangeAspect="1"/>
          </p:cNvPicPr>
          <p:nvPr userDrawn="1">
            <p:custDataLst>
              <p:tags r:id="rId8"/>
            </p:custDataLst>
          </p:nvPr>
        </p:nvPicPr>
        <p:blipFill>
          <a:blip r:embed="rId9">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13" name="图片 12"/>
          <p:cNvPicPr>
            <a:picLocks noChangeAspect="1"/>
          </p:cNvPicPr>
          <p:nvPr userDrawn="1">
            <p:custDataLst>
              <p:tags r:id="rId10"/>
            </p:custDataLst>
          </p:nvPr>
        </p:nvPicPr>
        <p:blipFill>
          <a:blip r:embed="rId11">
            <a:extLst>
              <a:ext uri="{28A0092B-C50C-407E-A947-70E740481C1C}">
                <a14:useLocalDpi xmlns:a14="http://schemas.microsoft.com/office/drawing/2010/main" val="0"/>
              </a:ext>
            </a:extLst>
          </a:blip>
          <a:stretch>
            <a:fillRect/>
          </a:stretch>
        </p:blipFill>
        <p:spPr>
          <a:xfrm>
            <a:off x="266701" y="406107"/>
            <a:ext cx="2324100" cy="1360449"/>
          </a:xfrm>
          <a:prstGeom prst="rect">
            <a:avLst/>
          </a:prstGeom>
        </p:spPr>
      </p:pic>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custDataLst>
              <p:tags r:id="rId5"/>
            </p:custDataLst>
          </p:nvPr>
        </p:nvSpPr>
        <p:spPr>
          <a:xfrm>
            <a:off x="838200" y="6356350"/>
            <a:ext cx="2743200" cy="365125"/>
          </a:xfrm>
          <a:prstGeom prst="rect">
            <a:avLst/>
          </a:prstGeom>
        </p:spPr>
        <p:txBody>
          <a:bodyPr/>
          <a:lstStyle/>
          <a:p>
            <a:fld id="{C8451B95-70EF-43E6-8731-E382FC960648}"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custDataLst>
              <p:tags r:id="rId7"/>
            </p:custDataLst>
          </p:nvPr>
        </p:nvSpPr>
        <p:spPr>
          <a:xfrm>
            <a:off x="8610600" y="6356350"/>
            <a:ext cx="2743200" cy="365125"/>
          </a:xfrm>
          <a:prstGeom prst="rect">
            <a:avLst/>
          </a:prstGeom>
        </p:spPr>
        <p:txBody>
          <a:bodyPr/>
          <a:lstStyle/>
          <a:p>
            <a:fld id="{E270C667-F36A-4D84-8B53-DB5D72C0EF80}"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custDataLst>
              <p:tags r:id="rId7"/>
            </p:custDataLst>
          </p:nvPr>
        </p:nvSpPr>
        <p:spPr>
          <a:xfrm>
            <a:off x="838200" y="6356350"/>
            <a:ext cx="2743200" cy="365125"/>
          </a:xfrm>
          <a:prstGeom prst="rect">
            <a:avLst/>
          </a:prstGeom>
        </p:spPr>
        <p:txBody>
          <a:bodyPr/>
          <a:lstStyle/>
          <a:p>
            <a:fld id="{C8451B95-70EF-43E6-8731-E382FC960648}"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610600" y="6356350"/>
            <a:ext cx="2743200" cy="365125"/>
          </a:xfrm>
          <a:prstGeom prst="rect">
            <a:avLst/>
          </a:prstGeom>
        </p:spPr>
        <p:txBody>
          <a:bodyPr/>
          <a:lstStyle/>
          <a:p>
            <a:fld id="{E270C667-F36A-4D84-8B53-DB5D72C0EF80}"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a:xfrm>
            <a:off x="838200" y="6356350"/>
            <a:ext cx="2743200" cy="365125"/>
          </a:xfrm>
          <a:prstGeom prst="rect">
            <a:avLst/>
          </a:prstGeom>
        </p:spPr>
        <p:txBody>
          <a:bodyPr/>
          <a:lstStyle/>
          <a:p>
            <a:fld id="{C8451B95-70EF-43E6-8731-E382FC960648}"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610600" y="6356350"/>
            <a:ext cx="2743200" cy="365125"/>
          </a:xfrm>
          <a:prstGeom prst="rect">
            <a:avLst/>
          </a:prstGeom>
        </p:spPr>
        <p:txBody>
          <a:bodyPr/>
          <a:lstStyle/>
          <a:p>
            <a:fld id="{E270C667-F36A-4D84-8B53-DB5D72C0EF80}"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38200" y="6356350"/>
            <a:ext cx="2743200" cy="365125"/>
          </a:xfrm>
          <a:prstGeom prst="rect">
            <a:avLst/>
          </a:prstGeom>
        </p:spPr>
        <p:txBody>
          <a:bodyPr/>
          <a:lstStyle/>
          <a:p>
            <a:fld id="{C8451B95-70EF-43E6-8731-E382FC960648}"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610600" y="6356350"/>
            <a:ext cx="2743200" cy="365125"/>
          </a:xfrm>
          <a:prstGeom prst="rect">
            <a:avLst/>
          </a:prstGeom>
        </p:spPr>
        <p:txBody>
          <a:bodyPr/>
          <a:lstStyle/>
          <a:p>
            <a:fld id="{E270C667-F36A-4D84-8B53-DB5D72C0EF80}"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a:xfrm>
            <a:off x="838200" y="6356350"/>
            <a:ext cx="2743200" cy="365125"/>
          </a:xfrm>
          <a:prstGeom prst="rect">
            <a:avLst/>
          </a:prstGeom>
        </p:spPr>
        <p:txBody>
          <a:bodyPr/>
          <a:lstStyle/>
          <a:p>
            <a:fld id="{C8451B95-70EF-43E6-8731-E382FC960648}"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custDataLst>
              <p:tags r:id="rId7"/>
            </p:custDataLst>
          </p:nvPr>
        </p:nvSpPr>
        <p:spPr>
          <a:xfrm>
            <a:off x="8610600" y="6356350"/>
            <a:ext cx="2743200" cy="365125"/>
          </a:xfrm>
          <a:prstGeom prst="rect">
            <a:avLst/>
          </a:prstGeom>
        </p:spPr>
        <p:txBody>
          <a:bodyPr/>
          <a:lstStyle/>
          <a:p>
            <a:fld id="{E270C667-F36A-4D84-8B53-DB5D72C0EF80}"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a:xfrm>
            <a:off x="838200" y="6356350"/>
            <a:ext cx="2743200" cy="365125"/>
          </a:xfrm>
          <a:prstGeom prst="rect">
            <a:avLst/>
          </a:prstGeom>
        </p:spPr>
        <p:txBody>
          <a:bodyPr/>
          <a:lstStyle/>
          <a:p>
            <a:fld id="{C8451B95-70EF-43E6-8731-E382FC960648}"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custDataLst>
              <p:tags r:id="rId7"/>
            </p:custDataLst>
          </p:nvPr>
        </p:nvSpPr>
        <p:spPr>
          <a:xfrm>
            <a:off x="8610600" y="6356350"/>
            <a:ext cx="2743200" cy="365125"/>
          </a:xfrm>
          <a:prstGeom prst="rect">
            <a:avLst/>
          </a:prstGeom>
        </p:spPr>
        <p:txBody>
          <a:bodyPr/>
          <a:lstStyle/>
          <a:p>
            <a:fld id="{E270C667-F36A-4D84-8B53-DB5D72C0EF80}"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5" Type="http://schemas.openxmlformats.org/officeDocument/2006/relationships/theme" Target="../theme/theme1.xml"/><Relationship Id="rId34" Type="http://schemas.openxmlformats.org/officeDocument/2006/relationships/image" Target="file:///D:\qq&#25991;&#20214;\712321467\Image\C2C\Image2\%7b75232B38-A165-1FB7-499C-2E1C792CACB5%7d.png" TargetMode="External"/><Relationship Id="rId33" Type="http://schemas.openxmlformats.org/officeDocument/2006/relationships/image" Target="../media/image17.png"/><Relationship Id="rId32" Type="http://schemas.openxmlformats.org/officeDocument/2006/relationships/tags" Target="../tags/tag125.xml"/><Relationship Id="rId31" Type="http://schemas.openxmlformats.org/officeDocument/2006/relationships/image" Target="../media/image1.jpeg"/><Relationship Id="rId30" Type="http://schemas.openxmlformats.org/officeDocument/2006/relationships/tags" Target="../tags/tag124.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custDataLst>
              <p:tags r:id="rId30"/>
            </p:custDataLst>
          </p:nvPr>
        </p:nvPicPr>
        <p:blipFill>
          <a:blip r:embed="rId31">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pic>
        <p:nvPicPr>
          <p:cNvPr id="9" name="图片 1073743875" descr="学科网 zxxk.com"/>
          <p:cNvPicPr>
            <a:picLocks noChangeAspect="1"/>
          </p:cNvPicPr>
          <p:nvPr>
            <p:custDataLst>
              <p:tags r:id="rId32"/>
            </p:custDataLst>
          </p:nvPr>
        </p:nvPicPr>
        <p:blipFill>
          <a:blip r:embed="rId33" r:link="rId34"/>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131.xml"/><Relationship Id="rId8" Type="http://schemas.openxmlformats.org/officeDocument/2006/relationships/image" Target="../media/image20.png"/><Relationship Id="rId7" Type="http://schemas.openxmlformats.org/officeDocument/2006/relationships/tags" Target="../tags/tag130.xml"/><Relationship Id="rId6" Type="http://schemas.openxmlformats.org/officeDocument/2006/relationships/image" Target="../media/image19.jpeg"/><Relationship Id="rId5" Type="http://schemas.openxmlformats.org/officeDocument/2006/relationships/tags" Target="../tags/tag129.xml"/><Relationship Id="rId4" Type="http://schemas.openxmlformats.org/officeDocument/2006/relationships/image" Target="../media/image18.jpeg"/><Relationship Id="rId3" Type="http://schemas.openxmlformats.org/officeDocument/2006/relationships/tags" Target="../tags/tag128.xml"/><Relationship Id="rId20" Type="http://schemas.openxmlformats.org/officeDocument/2006/relationships/slideLayout" Target="../slideLayouts/slideLayout21.xml"/><Relationship Id="rId2" Type="http://schemas.openxmlformats.org/officeDocument/2006/relationships/tags" Target="../tags/tag127.xml"/><Relationship Id="rId19" Type="http://schemas.openxmlformats.org/officeDocument/2006/relationships/image" Target="../media/image21.png"/><Relationship Id="rId18" Type="http://schemas.openxmlformats.org/officeDocument/2006/relationships/tags" Target="../tags/tag140.xml"/><Relationship Id="rId17" Type="http://schemas.openxmlformats.org/officeDocument/2006/relationships/tags" Target="../tags/tag139.xml"/><Relationship Id="rId16" Type="http://schemas.openxmlformats.org/officeDocument/2006/relationships/tags" Target="../tags/tag138.xml"/><Relationship Id="rId15" Type="http://schemas.openxmlformats.org/officeDocument/2006/relationships/tags" Target="../tags/tag137.xml"/><Relationship Id="rId14" Type="http://schemas.openxmlformats.org/officeDocument/2006/relationships/tags" Target="../tags/tag136.xml"/><Relationship Id="rId13" Type="http://schemas.openxmlformats.org/officeDocument/2006/relationships/tags" Target="../tags/tag135.xml"/><Relationship Id="rId12" Type="http://schemas.openxmlformats.org/officeDocument/2006/relationships/tags" Target="../tags/tag134.xml"/><Relationship Id="rId11" Type="http://schemas.openxmlformats.org/officeDocument/2006/relationships/tags" Target="../tags/tag133.xml"/><Relationship Id="rId10" Type="http://schemas.openxmlformats.org/officeDocument/2006/relationships/tags" Target="../tags/tag132.xml"/><Relationship Id="rId1" Type="http://schemas.openxmlformats.org/officeDocument/2006/relationships/tags" Target="../tags/tag126.xml"/></Relationships>
</file>

<file path=ppt/slides/_rels/slide10.xml.rels><?xml version="1.0" encoding="UTF-8" standalone="yes"?>
<Relationships xmlns="http://schemas.openxmlformats.org/package/2006/relationships"><Relationship Id="rId9" Type="http://schemas.openxmlformats.org/officeDocument/2006/relationships/tags" Target="../tags/tag303.xml"/><Relationship Id="rId8" Type="http://schemas.openxmlformats.org/officeDocument/2006/relationships/tags" Target="../tags/tag302.xml"/><Relationship Id="rId7" Type="http://schemas.openxmlformats.org/officeDocument/2006/relationships/tags" Target="../tags/tag301.xml"/><Relationship Id="rId6" Type="http://schemas.openxmlformats.org/officeDocument/2006/relationships/tags" Target="../tags/tag300.xml"/><Relationship Id="rId5" Type="http://schemas.openxmlformats.org/officeDocument/2006/relationships/tags" Target="../tags/tag299.xml"/><Relationship Id="rId4" Type="http://schemas.openxmlformats.org/officeDocument/2006/relationships/image" Target="../media/image29.png"/><Relationship Id="rId3" Type="http://schemas.openxmlformats.org/officeDocument/2006/relationships/tags" Target="../tags/tag298.xml"/><Relationship Id="rId29" Type="http://schemas.openxmlformats.org/officeDocument/2006/relationships/slideLayout" Target="../slideLayouts/slideLayout7.xml"/><Relationship Id="rId28" Type="http://schemas.openxmlformats.org/officeDocument/2006/relationships/tags" Target="../tags/tag322.xml"/><Relationship Id="rId27" Type="http://schemas.openxmlformats.org/officeDocument/2006/relationships/tags" Target="../tags/tag321.xml"/><Relationship Id="rId26" Type="http://schemas.openxmlformats.org/officeDocument/2006/relationships/tags" Target="../tags/tag320.xml"/><Relationship Id="rId25" Type="http://schemas.openxmlformats.org/officeDocument/2006/relationships/tags" Target="../tags/tag319.xml"/><Relationship Id="rId24" Type="http://schemas.openxmlformats.org/officeDocument/2006/relationships/tags" Target="../tags/tag318.xml"/><Relationship Id="rId23" Type="http://schemas.openxmlformats.org/officeDocument/2006/relationships/tags" Target="../tags/tag317.xml"/><Relationship Id="rId22" Type="http://schemas.openxmlformats.org/officeDocument/2006/relationships/tags" Target="../tags/tag316.xml"/><Relationship Id="rId21" Type="http://schemas.openxmlformats.org/officeDocument/2006/relationships/tags" Target="../tags/tag315.xml"/><Relationship Id="rId20" Type="http://schemas.openxmlformats.org/officeDocument/2006/relationships/tags" Target="../tags/tag314.xml"/><Relationship Id="rId2" Type="http://schemas.openxmlformats.org/officeDocument/2006/relationships/image" Target="../media/image28.png"/><Relationship Id="rId19" Type="http://schemas.openxmlformats.org/officeDocument/2006/relationships/tags" Target="../tags/tag313.xml"/><Relationship Id="rId18" Type="http://schemas.openxmlformats.org/officeDocument/2006/relationships/tags" Target="../tags/tag312.xml"/><Relationship Id="rId17" Type="http://schemas.openxmlformats.org/officeDocument/2006/relationships/tags" Target="../tags/tag311.xml"/><Relationship Id="rId16" Type="http://schemas.openxmlformats.org/officeDocument/2006/relationships/tags" Target="../tags/tag310.xml"/><Relationship Id="rId15" Type="http://schemas.openxmlformats.org/officeDocument/2006/relationships/tags" Target="../tags/tag309.xml"/><Relationship Id="rId14" Type="http://schemas.openxmlformats.org/officeDocument/2006/relationships/tags" Target="../tags/tag308.xml"/><Relationship Id="rId13" Type="http://schemas.openxmlformats.org/officeDocument/2006/relationships/tags" Target="../tags/tag307.xml"/><Relationship Id="rId12" Type="http://schemas.openxmlformats.org/officeDocument/2006/relationships/tags" Target="../tags/tag306.xml"/><Relationship Id="rId11" Type="http://schemas.openxmlformats.org/officeDocument/2006/relationships/tags" Target="../tags/tag305.xml"/><Relationship Id="rId10" Type="http://schemas.openxmlformats.org/officeDocument/2006/relationships/tags" Target="../tags/tag304.xml"/><Relationship Id="rId1" Type="http://schemas.openxmlformats.org/officeDocument/2006/relationships/tags" Target="../tags/tag297.xml"/></Relationships>
</file>

<file path=ppt/slides/_rels/slide11.xml.rels><?xml version="1.0" encoding="UTF-8" standalone="yes"?>
<Relationships xmlns="http://schemas.openxmlformats.org/package/2006/relationships"><Relationship Id="rId9" Type="http://schemas.openxmlformats.org/officeDocument/2006/relationships/tags" Target="../tags/tag331.xml"/><Relationship Id="rId8" Type="http://schemas.openxmlformats.org/officeDocument/2006/relationships/tags" Target="../tags/tag330.xml"/><Relationship Id="rId7" Type="http://schemas.openxmlformats.org/officeDocument/2006/relationships/tags" Target="../tags/tag329.xml"/><Relationship Id="rId6" Type="http://schemas.openxmlformats.org/officeDocument/2006/relationships/tags" Target="../tags/tag328.xml"/><Relationship Id="rId5" Type="http://schemas.openxmlformats.org/officeDocument/2006/relationships/tags" Target="../tags/tag327.xml"/><Relationship Id="rId4" Type="http://schemas.openxmlformats.org/officeDocument/2006/relationships/tags" Target="../tags/tag326.xml"/><Relationship Id="rId3" Type="http://schemas.openxmlformats.org/officeDocument/2006/relationships/tags" Target="../tags/tag325.xml"/><Relationship Id="rId2" Type="http://schemas.openxmlformats.org/officeDocument/2006/relationships/tags" Target="../tags/tag324.xml"/><Relationship Id="rId17" Type="http://schemas.openxmlformats.org/officeDocument/2006/relationships/slideLayout" Target="../slideLayouts/slideLayout7.xml"/><Relationship Id="rId16" Type="http://schemas.openxmlformats.org/officeDocument/2006/relationships/tags" Target="../tags/tag336.xml"/><Relationship Id="rId15" Type="http://schemas.openxmlformats.org/officeDocument/2006/relationships/image" Target="../media/image31.jpeg"/><Relationship Id="rId14" Type="http://schemas.openxmlformats.org/officeDocument/2006/relationships/tags" Target="../tags/tag335.xml"/><Relationship Id="rId13" Type="http://schemas.openxmlformats.org/officeDocument/2006/relationships/image" Target="../media/image30.jpeg"/><Relationship Id="rId12" Type="http://schemas.openxmlformats.org/officeDocument/2006/relationships/tags" Target="../tags/tag334.xml"/><Relationship Id="rId11" Type="http://schemas.openxmlformats.org/officeDocument/2006/relationships/tags" Target="../tags/tag333.xml"/><Relationship Id="rId10" Type="http://schemas.openxmlformats.org/officeDocument/2006/relationships/tags" Target="../tags/tag332.xml"/><Relationship Id="rId1" Type="http://schemas.openxmlformats.org/officeDocument/2006/relationships/tags" Target="../tags/tag323.xml"/></Relationships>
</file>

<file path=ppt/slides/_rels/slide12.xml.rels><?xml version="1.0" encoding="UTF-8" standalone="yes"?>
<Relationships xmlns="http://schemas.openxmlformats.org/package/2006/relationships"><Relationship Id="rId9" Type="http://schemas.openxmlformats.org/officeDocument/2006/relationships/tags" Target="../tags/tag344.xml"/><Relationship Id="rId8" Type="http://schemas.openxmlformats.org/officeDocument/2006/relationships/tags" Target="../tags/tag343.xml"/><Relationship Id="rId7" Type="http://schemas.openxmlformats.org/officeDocument/2006/relationships/tags" Target="../tags/tag342.xml"/><Relationship Id="rId6" Type="http://schemas.openxmlformats.org/officeDocument/2006/relationships/tags" Target="../tags/tag341.xml"/><Relationship Id="rId5" Type="http://schemas.openxmlformats.org/officeDocument/2006/relationships/image" Target="../media/image32.jpeg"/><Relationship Id="rId4" Type="http://schemas.openxmlformats.org/officeDocument/2006/relationships/tags" Target="../tags/tag340.xml"/><Relationship Id="rId3" Type="http://schemas.openxmlformats.org/officeDocument/2006/relationships/tags" Target="../tags/tag339.xml"/><Relationship Id="rId2" Type="http://schemas.openxmlformats.org/officeDocument/2006/relationships/tags" Target="../tags/tag338.xml"/><Relationship Id="rId18" Type="http://schemas.openxmlformats.org/officeDocument/2006/relationships/slideLayout" Target="../slideLayouts/slideLayout7.xml"/><Relationship Id="rId17" Type="http://schemas.openxmlformats.org/officeDocument/2006/relationships/tags" Target="../tags/tag351.xml"/><Relationship Id="rId16" Type="http://schemas.openxmlformats.org/officeDocument/2006/relationships/tags" Target="../tags/tag350.xml"/><Relationship Id="rId15" Type="http://schemas.openxmlformats.org/officeDocument/2006/relationships/tags" Target="../tags/tag349.xml"/><Relationship Id="rId14" Type="http://schemas.openxmlformats.org/officeDocument/2006/relationships/tags" Target="../tags/tag348.xml"/><Relationship Id="rId13" Type="http://schemas.openxmlformats.org/officeDocument/2006/relationships/tags" Target="../tags/tag347.xml"/><Relationship Id="rId12" Type="http://schemas.openxmlformats.org/officeDocument/2006/relationships/tags" Target="../tags/tag346.xml"/><Relationship Id="rId11" Type="http://schemas.openxmlformats.org/officeDocument/2006/relationships/tags" Target="../tags/tag345.xml"/><Relationship Id="rId10" Type="http://schemas.openxmlformats.org/officeDocument/2006/relationships/image" Target="../media/image33.png"/><Relationship Id="rId1" Type="http://schemas.openxmlformats.org/officeDocument/2006/relationships/tags" Target="../tags/tag337.xml"/></Relationships>
</file>

<file path=ppt/slides/_rels/slide13.xml.rels><?xml version="1.0" encoding="UTF-8" standalone="yes"?>
<Relationships xmlns="http://schemas.openxmlformats.org/package/2006/relationships"><Relationship Id="rId9" Type="http://schemas.openxmlformats.org/officeDocument/2006/relationships/tags" Target="../tags/tag359.xml"/><Relationship Id="rId8" Type="http://schemas.openxmlformats.org/officeDocument/2006/relationships/tags" Target="../tags/tag358.xml"/><Relationship Id="rId7" Type="http://schemas.openxmlformats.org/officeDocument/2006/relationships/image" Target="../media/image34.png"/><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tags" Target="../tags/tag355.xml"/><Relationship Id="rId32" Type="http://schemas.openxmlformats.org/officeDocument/2006/relationships/slideLayout" Target="../slideLayouts/slideLayout7.xml"/><Relationship Id="rId31" Type="http://schemas.openxmlformats.org/officeDocument/2006/relationships/tags" Target="../tags/tag377.xml"/><Relationship Id="rId30" Type="http://schemas.openxmlformats.org/officeDocument/2006/relationships/tags" Target="../tags/tag376.xml"/><Relationship Id="rId3" Type="http://schemas.openxmlformats.org/officeDocument/2006/relationships/tags" Target="../tags/tag354.xml"/><Relationship Id="rId29" Type="http://schemas.openxmlformats.org/officeDocument/2006/relationships/tags" Target="../tags/tag375.xml"/><Relationship Id="rId28" Type="http://schemas.openxmlformats.org/officeDocument/2006/relationships/tags" Target="../tags/tag374.xml"/><Relationship Id="rId27" Type="http://schemas.openxmlformats.org/officeDocument/2006/relationships/tags" Target="../tags/tag373.xml"/><Relationship Id="rId26" Type="http://schemas.openxmlformats.org/officeDocument/2006/relationships/tags" Target="../tags/tag372.xml"/><Relationship Id="rId25" Type="http://schemas.openxmlformats.org/officeDocument/2006/relationships/tags" Target="../tags/tag371.xml"/><Relationship Id="rId24" Type="http://schemas.openxmlformats.org/officeDocument/2006/relationships/tags" Target="../tags/tag370.xml"/><Relationship Id="rId23" Type="http://schemas.openxmlformats.org/officeDocument/2006/relationships/image" Target="../media/image38.jpeg"/><Relationship Id="rId22" Type="http://schemas.openxmlformats.org/officeDocument/2006/relationships/tags" Target="../tags/tag369.xml"/><Relationship Id="rId21" Type="http://schemas.openxmlformats.org/officeDocument/2006/relationships/tags" Target="../tags/tag368.xml"/><Relationship Id="rId20" Type="http://schemas.openxmlformats.org/officeDocument/2006/relationships/tags" Target="../tags/tag367.xml"/><Relationship Id="rId2" Type="http://schemas.openxmlformats.org/officeDocument/2006/relationships/tags" Target="../tags/tag353.xml"/><Relationship Id="rId19" Type="http://schemas.openxmlformats.org/officeDocument/2006/relationships/image" Target="../media/image37.jpeg"/><Relationship Id="rId18" Type="http://schemas.openxmlformats.org/officeDocument/2006/relationships/tags" Target="../tags/tag366.xml"/><Relationship Id="rId17" Type="http://schemas.openxmlformats.org/officeDocument/2006/relationships/tags" Target="../tags/tag365.xml"/><Relationship Id="rId16" Type="http://schemas.openxmlformats.org/officeDocument/2006/relationships/tags" Target="../tags/tag364.xml"/><Relationship Id="rId15" Type="http://schemas.openxmlformats.org/officeDocument/2006/relationships/image" Target="../media/image36.jpeg"/><Relationship Id="rId14" Type="http://schemas.openxmlformats.org/officeDocument/2006/relationships/tags" Target="../tags/tag363.xml"/><Relationship Id="rId13" Type="http://schemas.openxmlformats.org/officeDocument/2006/relationships/tags" Target="../tags/tag362.xml"/><Relationship Id="rId12" Type="http://schemas.openxmlformats.org/officeDocument/2006/relationships/tags" Target="../tags/tag361.xml"/><Relationship Id="rId11" Type="http://schemas.openxmlformats.org/officeDocument/2006/relationships/image" Target="../media/image35.png"/><Relationship Id="rId10" Type="http://schemas.openxmlformats.org/officeDocument/2006/relationships/tags" Target="../tags/tag360.xml"/><Relationship Id="rId1" Type="http://schemas.openxmlformats.org/officeDocument/2006/relationships/tags" Target="../tags/tag352.xml"/></Relationships>
</file>

<file path=ppt/slides/_rels/slide14.xml.rels><?xml version="1.0" encoding="UTF-8" standalone="yes"?>
<Relationships xmlns="http://schemas.openxmlformats.org/package/2006/relationships"><Relationship Id="rId9" Type="http://schemas.openxmlformats.org/officeDocument/2006/relationships/tags" Target="../tags/tag385.xml"/><Relationship Id="rId8" Type="http://schemas.openxmlformats.org/officeDocument/2006/relationships/tags" Target="../tags/tag384.xml"/><Relationship Id="rId7" Type="http://schemas.openxmlformats.org/officeDocument/2006/relationships/image" Target="../media/image39.png"/><Relationship Id="rId6" Type="http://schemas.openxmlformats.org/officeDocument/2006/relationships/tags" Target="../tags/tag383.xml"/><Relationship Id="rId5" Type="http://schemas.openxmlformats.org/officeDocument/2006/relationships/tags" Target="../tags/tag382.xml"/><Relationship Id="rId4" Type="http://schemas.openxmlformats.org/officeDocument/2006/relationships/tags" Target="../tags/tag381.xml"/><Relationship Id="rId3" Type="http://schemas.openxmlformats.org/officeDocument/2006/relationships/tags" Target="../tags/tag380.xml"/><Relationship Id="rId29" Type="http://schemas.openxmlformats.org/officeDocument/2006/relationships/notesSlide" Target="../notesSlides/notesSlide2.xml"/><Relationship Id="rId28" Type="http://schemas.openxmlformats.org/officeDocument/2006/relationships/slideLayout" Target="../slideLayouts/slideLayout7.xml"/><Relationship Id="rId27" Type="http://schemas.openxmlformats.org/officeDocument/2006/relationships/tags" Target="../tags/tag398.xml"/><Relationship Id="rId26" Type="http://schemas.openxmlformats.org/officeDocument/2006/relationships/tags" Target="../tags/tag397.xml"/><Relationship Id="rId25" Type="http://schemas.openxmlformats.org/officeDocument/2006/relationships/tags" Target="../tags/tag396.xml"/><Relationship Id="rId24" Type="http://schemas.openxmlformats.org/officeDocument/2006/relationships/image" Target="../media/image44.png"/><Relationship Id="rId23" Type="http://schemas.openxmlformats.org/officeDocument/2006/relationships/tags" Target="../tags/tag395.xml"/><Relationship Id="rId22" Type="http://schemas.openxmlformats.org/officeDocument/2006/relationships/tags" Target="../tags/tag394.xml"/><Relationship Id="rId21" Type="http://schemas.openxmlformats.org/officeDocument/2006/relationships/image" Target="../media/image43.png"/><Relationship Id="rId20" Type="http://schemas.openxmlformats.org/officeDocument/2006/relationships/tags" Target="../tags/tag393.xml"/><Relationship Id="rId2" Type="http://schemas.openxmlformats.org/officeDocument/2006/relationships/tags" Target="../tags/tag379.xml"/><Relationship Id="rId19" Type="http://schemas.openxmlformats.org/officeDocument/2006/relationships/image" Target="../media/image42.png"/><Relationship Id="rId18" Type="http://schemas.openxmlformats.org/officeDocument/2006/relationships/tags" Target="../tags/tag392.xml"/><Relationship Id="rId17" Type="http://schemas.openxmlformats.org/officeDocument/2006/relationships/image" Target="../media/image41.png"/><Relationship Id="rId16" Type="http://schemas.openxmlformats.org/officeDocument/2006/relationships/tags" Target="../tags/tag391.xml"/><Relationship Id="rId15" Type="http://schemas.openxmlformats.org/officeDocument/2006/relationships/tags" Target="../tags/tag390.xml"/><Relationship Id="rId14" Type="http://schemas.openxmlformats.org/officeDocument/2006/relationships/tags" Target="../tags/tag389.xml"/><Relationship Id="rId13" Type="http://schemas.openxmlformats.org/officeDocument/2006/relationships/tags" Target="../tags/tag388.xml"/><Relationship Id="rId12" Type="http://schemas.openxmlformats.org/officeDocument/2006/relationships/image" Target="../media/image40.png"/><Relationship Id="rId11" Type="http://schemas.openxmlformats.org/officeDocument/2006/relationships/tags" Target="../tags/tag387.xml"/><Relationship Id="rId10" Type="http://schemas.openxmlformats.org/officeDocument/2006/relationships/tags" Target="../tags/tag386.xml"/><Relationship Id="rId1" Type="http://schemas.openxmlformats.org/officeDocument/2006/relationships/tags" Target="../tags/tag378.xml"/></Relationships>
</file>

<file path=ppt/slides/_rels/slide15.xml.rels><?xml version="1.0" encoding="UTF-8" standalone="yes"?>
<Relationships xmlns="http://schemas.openxmlformats.org/package/2006/relationships"><Relationship Id="rId9" Type="http://schemas.openxmlformats.org/officeDocument/2006/relationships/tags" Target="../tags/tag409.xml"/><Relationship Id="rId8" Type="http://schemas.openxmlformats.org/officeDocument/2006/relationships/tags" Target="../tags/tag408.xml"/><Relationship Id="rId7" Type="http://schemas.openxmlformats.org/officeDocument/2006/relationships/tags" Target="../tags/tag407.xml"/><Relationship Id="rId6" Type="http://schemas.openxmlformats.org/officeDocument/2006/relationships/tags" Target="../tags/tag406.xml"/><Relationship Id="rId5" Type="http://schemas.openxmlformats.org/officeDocument/2006/relationships/tags" Target="../tags/tag405.xml"/><Relationship Id="rId4" Type="http://schemas.openxmlformats.org/officeDocument/2006/relationships/tags" Target="../tags/tag404.xml"/><Relationship Id="rId3" Type="http://schemas.openxmlformats.org/officeDocument/2006/relationships/tags" Target="../tags/tag403.xml"/><Relationship Id="rId20" Type="http://schemas.openxmlformats.org/officeDocument/2006/relationships/notesSlide" Target="../notesSlides/notesSlide3.xml"/><Relationship Id="rId2" Type="http://schemas.openxmlformats.org/officeDocument/2006/relationships/tags" Target="../tags/tag402.xml"/><Relationship Id="rId19" Type="http://schemas.openxmlformats.org/officeDocument/2006/relationships/slideLayout" Target="../slideLayouts/slideLayout7.xml"/><Relationship Id="rId18" Type="http://schemas.openxmlformats.org/officeDocument/2006/relationships/tags" Target="../tags/tag418.xml"/><Relationship Id="rId17" Type="http://schemas.openxmlformats.org/officeDocument/2006/relationships/tags" Target="../tags/tag417.xml"/><Relationship Id="rId16" Type="http://schemas.openxmlformats.org/officeDocument/2006/relationships/tags" Target="../tags/tag416.xml"/><Relationship Id="rId15" Type="http://schemas.openxmlformats.org/officeDocument/2006/relationships/tags" Target="../tags/tag415.xml"/><Relationship Id="rId14" Type="http://schemas.openxmlformats.org/officeDocument/2006/relationships/tags" Target="../tags/tag414.xml"/><Relationship Id="rId13" Type="http://schemas.openxmlformats.org/officeDocument/2006/relationships/tags" Target="../tags/tag413.xml"/><Relationship Id="rId12" Type="http://schemas.openxmlformats.org/officeDocument/2006/relationships/tags" Target="../tags/tag412.xml"/><Relationship Id="rId11" Type="http://schemas.openxmlformats.org/officeDocument/2006/relationships/tags" Target="../tags/tag411.xml"/><Relationship Id="rId10" Type="http://schemas.openxmlformats.org/officeDocument/2006/relationships/tags" Target="../tags/tag410.xml"/><Relationship Id="rId1" Type="http://schemas.openxmlformats.org/officeDocument/2006/relationships/tags" Target="../tags/tag401.xml"/></Relationships>
</file>

<file path=ppt/slides/_rels/slide16.xml.rels><?xml version="1.0" encoding="UTF-8" standalone="yes"?>
<Relationships xmlns="http://schemas.openxmlformats.org/package/2006/relationships"><Relationship Id="rId9" Type="http://schemas.openxmlformats.org/officeDocument/2006/relationships/tags" Target="../tags/tag429.xml"/><Relationship Id="rId8" Type="http://schemas.openxmlformats.org/officeDocument/2006/relationships/tags" Target="../tags/tag428.xml"/><Relationship Id="rId7" Type="http://schemas.openxmlformats.org/officeDocument/2006/relationships/tags" Target="../tags/tag427.xml"/><Relationship Id="rId6" Type="http://schemas.openxmlformats.org/officeDocument/2006/relationships/tags" Target="../tags/tag426.xml"/><Relationship Id="rId5" Type="http://schemas.openxmlformats.org/officeDocument/2006/relationships/tags" Target="../tags/tag425.xml"/><Relationship Id="rId4" Type="http://schemas.openxmlformats.org/officeDocument/2006/relationships/tags" Target="../tags/tag424.xml"/><Relationship Id="rId3" Type="http://schemas.openxmlformats.org/officeDocument/2006/relationships/tags" Target="../tags/tag423.xml"/><Relationship Id="rId2" Type="http://schemas.openxmlformats.org/officeDocument/2006/relationships/tags" Target="../tags/tag422.xml"/><Relationship Id="rId19" Type="http://schemas.openxmlformats.org/officeDocument/2006/relationships/notesSlide" Target="../notesSlides/notesSlide4.xml"/><Relationship Id="rId18" Type="http://schemas.openxmlformats.org/officeDocument/2006/relationships/slideLayout" Target="../slideLayouts/slideLayout6.xml"/><Relationship Id="rId17" Type="http://schemas.openxmlformats.org/officeDocument/2006/relationships/tags" Target="../tags/tag437.xml"/><Relationship Id="rId16" Type="http://schemas.openxmlformats.org/officeDocument/2006/relationships/tags" Target="../tags/tag436.xml"/><Relationship Id="rId15" Type="http://schemas.openxmlformats.org/officeDocument/2006/relationships/tags" Target="../tags/tag435.xml"/><Relationship Id="rId14" Type="http://schemas.openxmlformats.org/officeDocument/2006/relationships/tags" Target="../tags/tag434.xml"/><Relationship Id="rId13" Type="http://schemas.openxmlformats.org/officeDocument/2006/relationships/tags" Target="../tags/tag433.xml"/><Relationship Id="rId12" Type="http://schemas.openxmlformats.org/officeDocument/2006/relationships/tags" Target="../tags/tag432.xml"/><Relationship Id="rId11" Type="http://schemas.openxmlformats.org/officeDocument/2006/relationships/tags" Target="../tags/tag431.xml"/><Relationship Id="rId10" Type="http://schemas.openxmlformats.org/officeDocument/2006/relationships/tags" Target="../tags/tag430.xml"/><Relationship Id="rId1" Type="http://schemas.openxmlformats.org/officeDocument/2006/relationships/tags" Target="../tags/tag421.xml"/></Relationships>
</file>

<file path=ppt/slides/_rels/slide17.xml.rels><?xml version="1.0" encoding="UTF-8" standalone="yes"?>
<Relationships xmlns="http://schemas.openxmlformats.org/package/2006/relationships"><Relationship Id="rId9" Type="http://schemas.openxmlformats.org/officeDocument/2006/relationships/tags" Target="../tags/tag447.xml"/><Relationship Id="rId8" Type="http://schemas.openxmlformats.org/officeDocument/2006/relationships/image" Target="../media/image45.png"/><Relationship Id="rId7" Type="http://schemas.openxmlformats.org/officeDocument/2006/relationships/tags" Target="../tags/tag446.xml"/><Relationship Id="rId6" Type="http://schemas.openxmlformats.org/officeDocument/2006/relationships/tags" Target="../tags/tag445.xml"/><Relationship Id="rId5" Type="http://schemas.openxmlformats.org/officeDocument/2006/relationships/tags" Target="../tags/tag444.xml"/><Relationship Id="rId4" Type="http://schemas.openxmlformats.org/officeDocument/2006/relationships/tags" Target="../tags/tag443.xml"/><Relationship Id="rId3" Type="http://schemas.openxmlformats.org/officeDocument/2006/relationships/tags" Target="../tags/tag442.xml"/><Relationship Id="rId2" Type="http://schemas.openxmlformats.org/officeDocument/2006/relationships/tags" Target="../tags/tag441.xml"/><Relationship Id="rId13" Type="http://schemas.openxmlformats.org/officeDocument/2006/relationships/slideLayout" Target="../slideLayouts/slideLayout7.xml"/><Relationship Id="rId12" Type="http://schemas.openxmlformats.org/officeDocument/2006/relationships/image" Target="../media/image47.jpeg"/><Relationship Id="rId11" Type="http://schemas.openxmlformats.org/officeDocument/2006/relationships/tags" Target="../tags/tag448.xml"/><Relationship Id="rId10" Type="http://schemas.openxmlformats.org/officeDocument/2006/relationships/image" Target="../media/image46.jpeg"/><Relationship Id="rId1" Type="http://schemas.openxmlformats.org/officeDocument/2006/relationships/tags" Target="../tags/tag440.xml"/></Relationships>
</file>

<file path=ppt/slides/_rels/slide18.xml.rels><?xml version="1.0" encoding="UTF-8" standalone="yes"?>
<Relationships xmlns="http://schemas.openxmlformats.org/package/2006/relationships"><Relationship Id="rId9" Type="http://schemas.openxmlformats.org/officeDocument/2006/relationships/tags" Target="../tags/tag454.xml"/><Relationship Id="rId8" Type="http://schemas.openxmlformats.org/officeDocument/2006/relationships/image" Target="../media/image50.png"/><Relationship Id="rId7" Type="http://schemas.openxmlformats.org/officeDocument/2006/relationships/tags" Target="../tags/tag453.xml"/><Relationship Id="rId6" Type="http://schemas.openxmlformats.org/officeDocument/2006/relationships/tags" Target="../tags/tag452.xml"/><Relationship Id="rId5" Type="http://schemas.openxmlformats.org/officeDocument/2006/relationships/image" Target="../media/image49.png"/><Relationship Id="rId4" Type="http://schemas.openxmlformats.org/officeDocument/2006/relationships/tags" Target="../tags/tag451.xml"/><Relationship Id="rId3" Type="http://schemas.openxmlformats.org/officeDocument/2006/relationships/tags" Target="../tags/tag450.xml"/><Relationship Id="rId2" Type="http://schemas.openxmlformats.org/officeDocument/2006/relationships/image" Target="../media/image48.png"/><Relationship Id="rId11" Type="http://schemas.openxmlformats.org/officeDocument/2006/relationships/slideLayout" Target="../slideLayouts/slideLayout7.xml"/><Relationship Id="rId10" Type="http://schemas.openxmlformats.org/officeDocument/2006/relationships/tags" Target="../tags/tag455.xml"/><Relationship Id="rId1" Type="http://schemas.openxmlformats.org/officeDocument/2006/relationships/tags" Target="../tags/tag449.xml"/></Relationships>
</file>

<file path=ppt/slides/_rels/slide19.xml.rels><?xml version="1.0" encoding="UTF-8" standalone="yes"?>
<Relationships xmlns="http://schemas.openxmlformats.org/package/2006/relationships"><Relationship Id="rId9" Type="http://schemas.openxmlformats.org/officeDocument/2006/relationships/tags" Target="../tags/tag461.xml"/><Relationship Id="rId8" Type="http://schemas.openxmlformats.org/officeDocument/2006/relationships/image" Target="../media/image52.png"/><Relationship Id="rId7" Type="http://schemas.openxmlformats.org/officeDocument/2006/relationships/tags" Target="../tags/tag460.xml"/><Relationship Id="rId6" Type="http://schemas.openxmlformats.org/officeDocument/2006/relationships/tags" Target="../tags/tag459.xml"/><Relationship Id="rId5" Type="http://schemas.openxmlformats.org/officeDocument/2006/relationships/image" Target="../media/image51.png"/><Relationship Id="rId4" Type="http://schemas.openxmlformats.org/officeDocument/2006/relationships/tags" Target="../tags/tag458.xml"/><Relationship Id="rId3" Type="http://schemas.openxmlformats.org/officeDocument/2006/relationships/tags" Target="../tags/tag457.xml"/><Relationship Id="rId2" Type="http://schemas.openxmlformats.org/officeDocument/2006/relationships/image" Target="../media/image48.png"/><Relationship Id="rId11" Type="http://schemas.openxmlformats.org/officeDocument/2006/relationships/slideLayout" Target="../slideLayouts/slideLayout7.xml"/><Relationship Id="rId10" Type="http://schemas.openxmlformats.org/officeDocument/2006/relationships/tags" Target="../tags/tag462.xml"/><Relationship Id="rId1" Type="http://schemas.openxmlformats.org/officeDocument/2006/relationships/tags" Target="../tags/tag456.xml"/></Relationships>
</file>

<file path=ppt/slides/_rels/slide2.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7.xml"/><Relationship Id="rId7" Type="http://schemas.openxmlformats.org/officeDocument/2006/relationships/image" Target="../media/image22.jpeg"/><Relationship Id="rId6" Type="http://schemas.openxmlformats.org/officeDocument/2006/relationships/tags" Target="../tags/tag146.xml"/><Relationship Id="rId5" Type="http://schemas.openxmlformats.org/officeDocument/2006/relationships/tags" Target="../tags/tag145.xml"/><Relationship Id="rId4" Type="http://schemas.openxmlformats.org/officeDocument/2006/relationships/tags" Target="../tags/tag144.xml"/><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tags" Target="../tags/tag141.xml"/></Relationships>
</file>

<file path=ppt/slides/_rels/slide20.xml.rels><?xml version="1.0" encoding="UTF-8" standalone="yes"?>
<Relationships xmlns="http://schemas.openxmlformats.org/package/2006/relationships"><Relationship Id="rId9" Type="http://schemas.openxmlformats.org/officeDocument/2006/relationships/tags" Target="../tags/tag468.xml"/><Relationship Id="rId8" Type="http://schemas.openxmlformats.org/officeDocument/2006/relationships/image" Target="../media/image52.png"/><Relationship Id="rId7" Type="http://schemas.openxmlformats.org/officeDocument/2006/relationships/tags" Target="../tags/tag467.xml"/><Relationship Id="rId6" Type="http://schemas.openxmlformats.org/officeDocument/2006/relationships/tags" Target="../tags/tag466.xml"/><Relationship Id="rId5" Type="http://schemas.openxmlformats.org/officeDocument/2006/relationships/image" Target="../media/image53.png"/><Relationship Id="rId4" Type="http://schemas.openxmlformats.org/officeDocument/2006/relationships/tags" Target="../tags/tag465.xml"/><Relationship Id="rId3" Type="http://schemas.openxmlformats.org/officeDocument/2006/relationships/tags" Target="../tags/tag464.xml"/><Relationship Id="rId2" Type="http://schemas.openxmlformats.org/officeDocument/2006/relationships/image" Target="../media/image48.png"/><Relationship Id="rId11" Type="http://schemas.openxmlformats.org/officeDocument/2006/relationships/slideLayout" Target="../slideLayouts/slideLayout7.xml"/><Relationship Id="rId10" Type="http://schemas.openxmlformats.org/officeDocument/2006/relationships/tags" Target="../tags/tag469.xml"/><Relationship Id="rId1" Type="http://schemas.openxmlformats.org/officeDocument/2006/relationships/tags" Target="../tags/tag46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5.png"/><Relationship Id="rId1" Type="http://schemas.openxmlformats.org/officeDocument/2006/relationships/image" Target="../media/image54.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6.png"/></Relationships>
</file>

<file path=ppt/slides/_rels/slide23.xml.rels><?xml version="1.0" encoding="UTF-8" standalone="yes"?>
<Relationships xmlns="http://schemas.openxmlformats.org/package/2006/relationships"><Relationship Id="rId9" Type="http://schemas.openxmlformats.org/officeDocument/2006/relationships/tags" Target="../tags/tag477.xml"/><Relationship Id="rId8" Type="http://schemas.openxmlformats.org/officeDocument/2006/relationships/tags" Target="../tags/tag476.xml"/><Relationship Id="rId7" Type="http://schemas.openxmlformats.org/officeDocument/2006/relationships/tags" Target="../tags/tag475.xml"/><Relationship Id="rId6" Type="http://schemas.openxmlformats.org/officeDocument/2006/relationships/tags" Target="../tags/tag474.xml"/><Relationship Id="rId5" Type="http://schemas.openxmlformats.org/officeDocument/2006/relationships/tags" Target="../tags/tag473.xml"/><Relationship Id="rId4" Type="http://schemas.openxmlformats.org/officeDocument/2006/relationships/image" Target="../media/image57.jpeg"/><Relationship Id="rId3" Type="http://schemas.openxmlformats.org/officeDocument/2006/relationships/tags" Target="../tags/tag472.xml"/><Relationship Id="rId2" Type="http://schemas.openxmlformats.org/officeDocument/2006/relationships/tags" Target="../tags/tag471.xml"/><Relationship Id="rId12" Type="http://schemas.openxmlformats.org/officeDocument/2006/relationships/slideLayout" Target="../slideLayouts/slideLayout7.xml"/><Relationship Id="rId11" Type="http://schemas.openxmlformats.org/officeDocument/2006/relationships/tags" Target="../tags/tag478.xml"/><Relationship Id="rId10" Type="http://schemas.openxmlformats.org/officeDocument/2006/relationships/image" Target="../media/image58.jpeg"/><Relationship Id="rId1" Type="http://schemas.openxmlformats.org/officeDocument/2006/relationships/tags" Target="../tags/tag470.xml"/></Relationships>
</file>

<file path=ppt/slides/_rels/slide24.xml.rels><?xml version="1.0" encoding="UTF-8" standalone="yes"?>
<Relationships xmlns="http://schemas.openxmlformats.org/package/2006/relationships"><Relationship Id="rId9" Type="http://schemas.openxmlformats.org/officeDocument/2006/relationships/tags" Target="../tags/tag487.xml"/><Relationship Id="rId8" Type="http://schemas.openxmlformats.org/officeDocument/2006/relationships/tags" Target="../tags/tag486.xml"/><Relationship Id="rId7" Type="http://schemas.openxmlformats.org/officeDocument/2006/relationships/tags" Target="../tags/tag485.xml"/><Relationship Id="rId6" Type="http://schemas.openxmlformats.org/officeDocument/2006/relationships/tags" Target="../tags/tag484.xml"/><Relationship Id="rId5" Type="http://schemas.openxmlformats.org/officeDocument/2006/relationships/tags" Target="../tags/tag483.xml"/><Relationship Id="rId4" Type="http://schemas.openxmlformats.org/officeDocument/2006/relationships/tags" Target="../tags/tag482.xml"/><Relationship Id="rId3" Type="http://schemas.openxmlformats.org/officeDocument/2006/relationships/tags" Target="../tags/tag481.xml"/><Relationship Id="rId2" Type="http://schemas.openxmlformats.org/officeDocument/2006/relationships/tags" Target="../tags/tag480.xml"/><Relationship Id="rId10" Type="http://schemas.openxmlformats.org/officeDocument/2006/relationships/slideLayout" Target="../slideLayouts/slideLayout7.xml"/><Relationship Id="rId1" Type="http://schemas.openxmlformats.org/officeDocument/2006/relationships/tags" Target="../tags/tag479.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490.xml"/><Relationship Id="rId3" Type="http://schemas.openxmlformats.org/officeDocument/2006/relationships/tags" Target="../tags/tag489.xml"/><Relationship Id="rId2" Type="http://schemas.openxmlformats.org/officeDocument/2006/relationships/image" Target="../media/image48.png"/><Relationship Id="rId1" Type="http://schemas.openxmlformats.org/officeDocument/2006/relationships/tags" Target="../tags/tag488.xml"/></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496.xml"/><Relationship Id="rId5" Type="http://schemas.openxmlformats.org/officeDocument/2006/relationships/tags" Target="../tags/tag495.xml"/><Relationship Id="rId4" Type="http://schemas.openxmlformats.org/officeDocument/2006/relationships/tags" Target="../tags/tag494.xml"/><Relationship Id="rId3" Type="http://schemas.openxmlformats.org/officeDocument/2006/relationships/tags" Target="../tags/tag493.xml"/><Relationship Id="rId2" Type="http://schemas.openxmlformats.org/officeDocument/2006/relationships/tags" Target="../tags/tag492.xml"/><Relationship Id="rId1" Type="http://schemas.openxmlformats.org/officeDocument/2006/relationships/tags" Target="../tags/tag491.xml"/></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501.xml"/><Relationship Id="rId4" Type="http://schemas.openxmlformats.org/officeDocument/2006/relationships/tags" Target="../tags/tag500.xml"/><Relationship Id="rId3" Type="http://schemas.openxmlformats.org/officeDocument/2006/relationships/tags" Target="../tags/tag499.xml"/><Relationship Id="rId2" Type="http://schemas.openxmlformats.org/officeDocument/2006/relationships/tags" Target="../tags/tag498.xml"/><Relationship Id="rId1" Type="http://schemas.openxmlformats.org/officeDocument/2006/relationships/tags" Target="../tags/tag497.xml"/></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506.xml"/><Relationship Id="rId4" Type="http://schemas.openxmlformats.org/officeDocument/2006/relationships/tags" Target="../tags/tag505.xml"/><Relationship Id="rId3" Type="http://schemas.openxmlformats.org/officeDocument/2006/relationships/tags" Target="../tags/tag504.xml"/><Relationship Id="rId2" Type="http://schemas.openxmlformats.org/officeDocument/2006/relationships/tags" Target="../tags/tag503.xml"/><Relationship Id="rId1" Type="http://schemas.openxmlformats.org/officeDocument/2006/relationships/tags" Target="../tags/tag502.xml"/></Relationships>
</file>

<file path=ppt/slides/_rels/slide29.xml.rels><?xml version="1.0" encoding="UTF-8" standalone="yes"?>
<Relationships xmlns="http://schemas.openxmlformats.org/package/2006/relationships"><Relationship Id="rId9" Type="http://schemas.openxmlformats.org/officeDocument/2006/relationships/tags" Target="../tags/tag514.xml"/><Relationship Id="rId8" Type="http://schemas.openxmlformats.org/officeDocument/2006/relationships/tags" Target="../tags/tag513.xml"/><Relationship Id="rId7" Type="http://schemas.openxmlformats.org/officeDocument/2006/relationships/tags" Target="../tags/tag512.xml"/><Relationship Id="rId6" Type="http://schemas.openxmlformats.org/officeDocument/2006/relationships/image" Target="../media/image59.jpeg"/><Relationship Id="rId5" Type="http://schemas.openxmlformats.org/officeDocument/2006/relationships/tags" Target="../tags/tag511.xml"/><Relationship Id="rId4" Type="http://schemas.openxmlformats.org/officeDocument/2006/relationships/tags" Target="../tags/tag510.xml"/><Relationship Id="rId3" Type="http://schemas.openxmlformats.org/officeDocument/2006/relationships/tags" Target="../tags/tag509.xml"/><Relationship Id="rId20" Type="http://schemas.openxmlformats.org/officeDocument/2006/relationships/slideLayout" Target="../slideLayouts/slideLayout7.xml"/><Relationship Id="rId2" Type="http://schemas.openxmlformats.org/officeDocument/2006/relationships/tags" Target="../tags/tag508.xml"/><Relationship Id="rId19" Type="http://schemas.openxmlformats.org/officeDocument/2006/relationships/tags" Target="../tags/tag522.xml"/><Relationship Id="rId18" Type="http://schemas.openxmlformats.org/officeDocument/2006/relationships/tags" Target="../tags/tag521.xml"/><Relationship Id="rId17" Type="http://schemas.openxmlformats.org/officeDocument/2006/relationships/image" Target="../media/image60.jpeg"/><Relationship Id="rId16" Type="http://schemas.openxmlformats.org/officeDocument/2006/relationships/tags" Target="../tags/tag520.xml"/><Relationship Id="rId15" Type="http://schemas.openxmlformats.org/officeDocument/2006/relationships/tags" Target="../tags/tag519.xml"/><Relationship Id="rId14" Type="http://schemas.openxmlformats.org/officeDocument/2006/relationships/tags" Target="../tags/tag518.xml"/><Relationship Id="rId13" Type="http://schemas.openxmlformats.org/officeDocument/2006/relationships/image" Target="../media/image46.jpeg"/><Relationship Id="rId12" Type="http://schemas.openxmlformats.org/officeDocument/2006/relationships/tags" Target="../tags/tag517.xml"/><Relationship Id="rId11" Type="http://schemas.openxmlformats.org/officeDocument/2006/relationships/tags" Target="../tags/tag516.xml"/><Relationship Id="rId10" Type="http://schemas.openxmlformats.org/officeDocument/2006/relationships/tags" Target="../tags/tag515.xml"/><Relationship Id="rId1" Type="http://schemas.openxmlformats.org/officeDocument/2006/relationships/tags" Target="../tags/tag507.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53.xml"/><Relationship Id="rId4" Type="http://schemas.openxmlformats.org/officeDocument/2006/relationships/tags" Target="../tags/tag152.xml"/><Relationship Id="rId3" Type="http://schemas.openxmlformats.org/officeDocument/2006/relationships/tags" Target="../tags/tag151.xml"/><Relationship Id="rId2" Type="http://schemas.openxmlformats.org/officeDocument/2006/relationships/tags" Target="../tags/tag150.xml"/><Relationship Id="rId1" Type="http://schemas.openxmlformats.org/officeDocument/2006/relationships/tags" Target="../tags/tag149.xml"/></Relationships>
</file>

<file path=ppt/slides/_rels/slide30.xml.rels><?xml version="1.0" encoding="UTF-8" standalone="yes"?>
<Relationships xmlns="http://schemas.openxmlformats.org/package/2006/relationships"><Relationship Id="rId9" Type="http://schemas.openxmlformats.org/officeDocument/2006/relationships/tags" Target="../tags/tag528.xml"/><Relationship Id="rId8" Type="http://schemas.openxmlformats.org/officeDocument/2006/relationships/tags" Target="../tags/tag527.xml"/><Relationship Id="rId7" Type="http://schemas.openxmlformats.org/officeDocument/2006/relationships/tags" Target="../tags/tag526.xml"/><Relationship Id="rId6" Type="http://schemas.openxmlformats.org/officeDocument/2006/relationships/image" Target="../media/image63.png"/><Relationship Id="rId5" Type="http://schemas.openxmlformats.org/officeDocument/2006/relationships/tags" Target="../tags/tag525.xml"/><Relationship Id="rId4" Type="http://schemas.openxmlformats.org/officeDocument/2006/relationships/image" Target="../media/image62.jpeg"/><Relationship Id="rId3" Type="http://schemas.openxmlformats.org/officeDocument/2006/relationships/tags" Target="../tags/tag524.xml"/><Relationship Id="rId22" Type="http://schemas.openxmlformats.org/officeDocument/2006/relationships/slideLayout" Target="../slideLayouts/slideLayout7.xml"/><Relationship Id="rId21" Type="http://schemas.openxmlformats.org/officeDocument/2006/relationships/tags" Target="../tags/tag537.xml"/><Relationship Id="rId20" Type="http://schemas.openxmlformats.org/officeDocument/2006/relationships/tags" Target="../tags/tag536.xml"/><Relationship Id="rId2" Type="http://schemas.openxmlformats.org/officeDocument/2006/relationships/image" Target="../media/image61.png"/><Relationship Id="rId19" Type="http://schemas.openxmlformats.org/officeDocument/2006/relationships/tags" Target="../tags/tag535.xml"/><Relationship Id="rId18" Type="http://schemas.openxmlformats.org/officeDocument/2006/relationships/image" Target="../media/image66.jpeg"/><Relationship Id="rId17" Type="http://schemas.openxmlformats.org/officeDocument/2006/relationships/tags" Target="../tags/tag534.xml"/><Relationship Id="rId16" Type="http://schemas.openxmlformats.org/officeDocument/2006/relationships/tags" Target="../tags/tag533.xml"/><Relationship Id="rId15" Type="http://schemas.openxmlformats.org/officeDocument/2006/relationships/image" Target="../media/image65.jpeg"/><Relationship Id="rId14" Type="http://schemas.openxmlformats.org/officeDocument/2006/relationships/tags" Target="../tags/tag532.xml"/><Relationship Id="rId13" Type="http://schemas.openxmlformats.org/officeDocument/2006/relationships/tags" Target="../tags/tag531.xml"/><Relationship Id="rId12" Type="http://schemas.openxmlformats.org/officeDocument/2006/relationships/tags" Target="../tags/tag530.xml"/><Relationship Id="rId11" Type="http://schemas.openxmlformats.org/officeDocument/2006/relationships/image" Target="../media/image64.jpeg"/><Relationship Id="rId10" Type="http://schemas.openxmlformats.org/officeDocument/2006/relationships/tags" Target="../tags/tag529.xml"/><Relationship Id="rId1" Type="http://schemas.openxmlformats.org/officeDocument/2006/relationships/tags" Target="../tags/tag523.xml"/></Relationships>
</file>

<file path=ppt/slides/_rels/slide31.xml.rels><?xml version="1.0" encoding="UTF-8" standalone="yes"?>
<Relationships xmlns="http://schemas.openxmlformats.org/package/2006/relationships"><Relationship Id="rId9" Type="http://schemas.openxmlformats.org/officeDocument/2006/relationships/tags" Target="../tags/tag545.xml"/><Relationship Id="rId8" Type="http://schemas.openxmlformats.org/officeDocument/2006/relationships/image" Target="../media/image67.webp"/><Relationship Id="rId7" Type="http://schemas.openxmlformats.org/officeDocument/2006/relationships/tags" Target="../tags/tag544.xml"/><Relationship Id="rId6" Type="http://schemas.openxmlformats.org/officeDocument/2006/relationships/tags" Target="../tags/tag543.xml"/><Relationship Id="rId5" Type="http://schemas.openxmlformats.org/officeDocument/2006/relationships/tags" Target="../tags/tag542.xml"/><Relationship Id="rId4" Type="http://schemas.openxmlformats.org/officeDocument/2006/relationships/tags" Target="../tags/tag541.xml"/><Relationship Id="rId3" Type="http://schemas.openxmlformats.org/officeDocument/2006/relationships/tags" Target="../tags/tag540.xml"/><Relationship Id="rId2" Type="http://schemas.openxmlformats.org/officeDocument/2006/relationships/tags" Target="../tags/tag539.xml"/><Relationship Id="rId13" Type="http://schemas.openxmlformats.org/officeDocument/2006/relationships/slideLayout" Target="../slideLayouts/slideLayout7.xml"/><Relationship Id="rId12" Type="http://schemas.openxmlformats.org/officeDocument/2006/relationships/image" Target="../media/image68.jpeg"/><Relationship Id="rId11" Type="http://schemas.openxmlformats.org/officeDocument/2006/relationships/tags" Target="../tags/tag547.xml"/><Relationship Id="rId10" Type="http://schemas.openxmlformats.org/officeDocument/2006/relationships/tags" Target="../tags/tag546.xml"/><Relationship Id="rId1" Type="http://schemas.openxmlformats.org/officeDocument/2006/relationships/tags" Target="../tags/tag538.xml"/></Relationships>
</file>

<file path=ppt/slides/_rels/slide32.xml.rels><?xml version="1.0" encoding="UTF-8" standalone="yes"?>
<Relationships xmlns="http://schemas.openxmlformats.org/package/2006/relationships"><Relationship Id="rId9" Type="http://schemas.openxmlformats.org/officeDocument/2006/relationships/tags" Target="../tags/tag555.xml"/><Relationship Id="rId8" Type="http://schemas.openxmlformats.org/officeDocument/2006/relationships/tags" Target="../tags/tag554.xml"/><Relationship Id="rId7" Type="http://schemas.openxmlformats.org/officeDocument/2006/relationships/tags" Target="../tags/tag553.xml"/><Relationship Id="rId6" Type="http://schemas.openxmlformats.org/officeDocument/2006/relationships/tags" Target="../tags/tag552.xml"/><Relationship Id="rId5" Type="http://schemas.openxmlformats.org/officeDocument/2006/relationships/tags" Target="../tags/tag551.xml"/><Relationship Id="rId4" Type="http://schemas.openxmlformats.org/officeDocument/2006/relationships/tags" Target="../tags/tag550.xml"/><Relationship Id="rId3" Type="http://schemas.openxmlformats.org/officeDocument/2006/relationships/tags" Target="../tags/tag549.xml"/><Relationship Id="rId2" Type="http://schemas.openxmlformats.org/officeDocument/2006/relationships/image" Target="../media/image48.png"/><Relationship Id="rId12" Type="http://schemas.openxmlformats.org/officeDocument/2006/relationships/slideLayout" Target="../slideLayouts/slideLayout7.xml"/><Relationship Id="rId11" Type="http://schemas.openxmlformats.org/officeDocument/2006/relationships/tags" Target="../tags/tag557.xml"/><Relationship Id="rId10" Type="http://schemas.openxmlformats.org/officeDocument/2006/relationships/tags" Target="../tags/tag556.xml"/><Relationship Id="rId1" Type="http://schemas.openxmlformats.org/officeDocument/2006/relationships/tags" Target="../tags/tag548.xml"/></Relationships>
</file>

<file path=ppt/slides/_rels/slide33.xml.rels><?xml version="1.0" encoding="UTF-8" standalone="yes"?>
<Relationships xmlns="http://schemas.openxmlformats.org/package/2006/relationships"><Relationship Id="rId9" Type="http://schemas.openxmlformats.org/officeDocument/2006/relationships/tags" Target="../tags/tag564.xml"/><Relationship Id="rId8" Type="http://schemas.openxmlformats.org/officeDocument/2006/relationships/tags" Target="../tags/tag563.xml"/><Relationship Id="rId7" Type="http://schemas.openxmlformats.org/officeDocument/2006/relationships/image" Target="../media/image70.jpeg"/><Relationship Id="rId6" Type="http://schemas.openxmlformats.org/officeDocument/2006/relationships/tags" Target="../tags/tag562.xml"/><Relationship Id="rId5" Type="http://schemas.openxmlformats.org/officeDocument/2006/relationships/image" Target="../media/image69.jpeg"/><Relationship Id="rId4" Type="http://schemas.openxmlformats.org/officeDocument/2006/relationships/tags" Target="../tags/tag561.xml"/><Relationship Id="rId3" Type="http://schemas.openxmlformats.org/officeDocument/2006/relationships/tags" Target="../tags/tag560.xml"/><Relationship Id="rId2" Type="http://schemas.openxmlformats.org/officeDocument/2006/relationships/tags" Target="../tags/tag559.xml"/><Relationship Id="rId13" Type="http://schemas.openxmlformats.org/officeDocument/2006/relationships/slideLayout" Target="../slideLayouts/slideLayout7.xml"/><Relationship Id="rId12" Type="http://schemas.openxmlformats.org/officeDocument/2006/relationships/tags" Target="../tags/tag567.xml"/><Relationship Id="rId11" Type="http://schemas.openxmlformats.org/officeDocument/2006/relationships/tags" Target="../tags/tag566.xml"/><Relationship Id="rId10" Type="http://schemas.openxmlformats.org/officeDocument/2006/relationships/tags" Target="../tags/tag565.xml"/><Relationship Id="rId1" Type="http://schemas.openxmlformats.org/officeDocument/2006/relationships/tags" Target="../tags/tag558.xml"/></Relationships>
</file>

<file path=ppt/slides/_rels/slide34.xml.rels><?xml version="1.0" encoding="UTF-8" standalone="yes"?>
<Relationships xmlns="http://schemas.openxmlformats.org/package/2006/relationships"><Relationship Id="rId9" Type="http://schemas.openxmlformats.org/officeDocument/2006/relationships/tags" Target="../tags/tag574.xml"/><Relationship Id="rId8" Type="http://schemas.openxmlformats.org/officeDocument/2006/relationships/image" Target="../media/image72.jpeg"/><Relationship Id="rId7" Type="http://schemas.openxmlformats.org/officeDocument/2006/relationships/tags" Target="../tags/tag573.xml"/><Relationship Id="rId6" Type="http://schemas.openxmlformats.org/officeDocument/2006/relationships/tags" Target="../tags/tag572.xml"/><Relationship Id="rId5" Type="http://schemas.openxmlformats.org/officeDocument/2006/relationships/tags" Target="../tags/tag571.xml"/><Relationship Id="rId4" Type="http://schemas.openxmlformats.org/officeDocument/2006/relationships/tags" Target="../tags/tag570.xml"/><Relationship Id="rId3" Type="http://schemas.openxmlformats.org/officeDocument/2006/relationships/image" Target="../media/image71.jpeg"/><Relationship Id="rId21" Type="http://schemas.openxmlformats.org/officeDocument/2006/relationships/slideLayout" Target="../slideLayouts/slideLayout7.xml"/><Relationship Id="rId20" Type="http://schemas.openxmlformats.org/officeDocument/2006/relationships/tags" Target="../tags/tag584.xml"/><Relationship Id="rId2" Type="http://schemas.openxmlformats.org/officeDocument/2006/relationships/tags" Target="../tags/tag569.xml"/><Relationship Id="rId19" Type="http://schemas.openxmlformats.org/officeDocument/2006/relationships/tags" Target="../tags/tag583.xml"/><Relationship Id="rId18" Type="http://schemas.openxmlformats.org/officeDocument/2006/relationships/tags" Target="../tags/tag582.xml"/><Relationship Id="rId17" Type="http://schemas.openxmlformats.org/officeDocument/2006/relationships/tags" Target="../tags/tag581.xml"/><Relationship Id="rId16" Type="http://schemas.openxmlformats.org/officeDocument/2006/relationships/tags" Target="../tags/tag580.xml"/><Relationship Id="rId15" Type="http://schemas.openxmlformats.org/officeDocument/2006/relationships/tags" Target="../tags/tag579.xml"/><Relationship Id="rId14" Type="http://schemas.openxmlformats.org/officeDocument/2006/relationships/tags" Target="../tags/tag578.xml"/><Relationship Id="rId13" Type="http://schemas.openxmlformats.org/officeDocument/2006/relationships/image" Target="../media/image73.jpeg"/><Relationship Id="rId12" Type="http://schemas.openxmlformats.org/officeDocument/2006/relationships/tags" Target="../tags/tag577.xml"/><Relationship Id="rId11" Type="http://schemas.openxmlformats.org/officeDocument/2006/relationships/tags" Target="../tags/tag576.xml"/><Relationship Id="rId10" Type="http://schemas.openxmlformats.org/officeDocument/2006/relationships/tags" Target="../tags/tag575.xml"/><Relationship Id="rId1" Type="http://schemas.openxmlformats.org/officeDocument/2006/relationships/tags" Target="../tags/tag568.xml"/></Relationships>
</file>

<file path=ppt/slides/_rels/slide35.xml.rels><?xml version="1.0" encoding="UTF-8" standalone="yes"?>
<Relationships xmlns="http://schemas.openxmlformats.org/package/2006/relationships"><Relationship Id="rId9" Type="http://schemas.openxmlformats.org/officeDocument/2006/relationships/tags" Target="../tags/tag590.xml"/><Relationship Id="rId8" Type="http://schemas.openxmlformats.org/officeDocument/2006/relationships/tags" Target="../tags/tag589.xml"/><Relationship Id="rId7" Type="http://schemas.openxmlformats.org/officeDocument/2006/relationships/image" Target="../media/image76.jpeg"/><Relationship Id="rId6" Type="http://schemas.openxmlformats.org/officeDocument/2006/relationships/tags" Target="../tags/tag588.xml"/><Relationship Id="rId5" Type="http://schemas.openxmlformats.org/officeDocument/2006/relationships/tags" Target="../tags/tag587.xml"/><Relationship Id="rId4" Type="http://schemas.openxmlformats.org/officeDocument/2006/relationships/image" Target="../media/image75.jpeg"/><Relationship Id="rId3" Type="http://schemas.openxmlformats.org/officeDocument/2006/relationships/tags" Target="../tags/tag586.xml"/><Relationship Id="rId2" Type="http://schemas.openxmlformats.org/officeDocument/2006/relationships/image" Target="../media/image74.jpeg"/><Relationship Id="rId16" Type="http://schemas.openxmlformats.org/officeDocument/2006/relationships/slideLayout" Target="../slideLayouts/slideLayout7.xml"/><Relationship Id="rId15" Type="http://schemas.openxmlformats.org/officeDocument/2006/relationships/image" Target="../media/image78.jpeg"/><Relationship Id="rId14" Type="http://schemas.openxmlformats.org/officeDocument/2006/relationships/tags" Target="../tags/tag594.xml"/><Relationship Id="rId13" Type="http://schemas.openxmlformats.org/officeDocument/2006/relationships/image" Target="../media/image77.jpeg"/><Relationship Id="rId12" Type="http://schemas.openxmlformats.org/officeDocument/2006/relationships/tags" Target="../tags/tag593.xml"/><Relationship Id="rId11" Type="http://schemas.openxmlformats.org/officeDocument/2006/relationships/tags" Target="../tags/tag592.xml"/><Relationship Id="rId10" Type="http://schemas.openxmlformats.org/officeDocument/2006/relationships/tags" Target="../tags/tag591.xml"/><Relationship Id="rId1" Type="http://schemas.openxmlformats.org/officeDocument/2006/relationships/tags" Target="../tags/tag585.xml"/></Relationships>
</file>

<file path=ppt/slides/_rels/slide36.xml.rels><?xml version="1.0" encoding="UTF-8" standalone="yes"?>
<Relationships xmlns="http://schemas.openxmlformats.org/package/2006/relationships"><Relationship Id="rId9" Type="http://schemas.openxmlformats.org/officeDocument/2006/relationships/tags" Target="../tags/tag601.xml"/><Relationship Id="rId8" Type="http://schemas.openxmlformats.org/officeDocument/2006/relationships/tags" Target="../tags/tag600.xml"/><Relationship Id="rId7" Type="http://schemas.openxmlformats.org/officeDocument/2006/relationships/tags" Target="../tags/tag599.xml"/><Relationship Id="rId6" Type="http://schemas.openxmlformats.org/officeDocument/2006/relationships/image" Target="../media/image79.jpeg"/><Relationship Id="rId5" Type="http://schemas.openxmlformats.org/officeDocument/2006/relationships/tags" Target="../tags/tag598.xml"/><Relationship Id="rId4" Type="http://schemas.openxmlformats.org/officeDocument/2006/relationships/tags" Target="../tags/tag597.xml"/><Relationship Id="rId3" Type="http://schemas.openxmlformats.org/officeDocument/2006/relationships/tags" Target="../tags/tag596.xml"/><Relationship Id="rId2" Type="http://schemas.openxmlformats.org/officeDocument/2006/relationships/image" Target="../media/image48.png"/><Relationship Id="rId12" Type="http://schemas.openxmlformats.org/officeDocument/2006/relationships/slideLayout" Target="../slideLayouts/slideLayout7.xml"/><Relationship Id="rId11" Type="http://schemas.openxmlformats.org/officeDocument/2006/relationships/tags" Target="../tags/tag603.xml"/><Relationship Id="rId10" Type="http://schemas.openxmlformats.org/officeDocument/2006/relationships/tags" Target="../tags/tag602.xml"/><Relationship Id="rId1" Type="http://schemas.openxmlformats.org/officeDocument/2006/relationships/tags" Target="../tags/tag595.xml"/></Relationships>
</file>

<file path=ppt/slides/_rels/slide3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607.xml"/><Relationship Id="rId5" Type="http://schemas.openxmlformats.org/officeDocument/2006/relationships/tags" Target="../tags/tag606.xml"/><Relationship Id="rId4" Type="http://schemas.openxmlformats.org/officeDocument/2006/relationships/image" Target="../media/image80.jpeg"/><Relationship Id="rId3" Type="http://schemas.openxmlformats.org/officeDocument/2006/relationships/tags" Target="../tags/tag605.xml"/><Relationship Id="rId2" Type="http://schemas.openxmlformats.org/officeDocument/2006/relationships/image" Target="../media/image48.png"/><Relationship Id="rId1" Type="http://schemas.openxmlformats.org/officeDocument/2006/relationships/tags" Target="../tags/tag604.xml"/></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612.xml"/><Relationship Id="rId6" Type="http://schemas.openxmlformats.org/officeDocument/2006/relationships/tags" Target="../tags/tag611.xml"/><Relationship Id="rId5" Type="http://schemas.openxmlformats.org/officeDocument/2006/relationships/tags" Target="../tags/tag610.xml"/><Relationship Id="rId4" Type="http://schemas.openxmlformats.org/officeDocument/2006/relationships/image" Target="../media/image81.jpeg"/><Relationship Id="rId3" Type="http://schemas.openxmlformats.org/officeDocument/2006/relationships/tags" Target="../tags/tag609.xml"/><Relationship Id="rId2" Type="http://schemas.openxmlformats.org/officeDocument/2006/relationships/image" Target="../media/image48.png"/><Relationship Id="rId1" Type="http://schemas.openxmlformats.org/officeDocument/2006/relationships/tags" Target="../tags/tag608.xml"/></Relationships>
</file>

<file path=ppt/slides/_rels/slide3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616.xml"/><Relationship Id="rId4" Type="http://schemas.openxmlformats.org/officeDocument/2006/relationships/tags" Target="../tags/tag615.xml"/><Relationship Id="rId3" Type="http://schemas.openxmlformats.org/officeDocument/2006/relationships/tags" Target="../tags/tag614.xml"/><Relationship Id="rId2" Type="http://schemas.openxmlformats.org/officeDocument/2006/relationships/image" Target="../media/image48.png"/><Relationship Id="rId1" Type="http://schemas.openxmlformats.org/officeDocument/2006/relationships/tags" Target="../tags/tag613.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23.png"/><Relationship Id="rId6" Type="http://schemas.openxmlformats.org/officeDocument/2006/relationships/tags" Target="../tags/tag159.xml"/><Relationship Id="rId5" Type="http://schemas.openxmlformats.org/officeDocument/2006/relationships/tags" Target="../tags/tag158.xml"/><Relationship Id="rId4" Type="http://schemas.openxmlformats.org/officeDocument/2006/relationships/tags" Target="../tags/tag157.xml"/><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tags" Target="../tags/tag154.xml"/></Relationships>
</file>

<file path=ppt/slides/_rels/slide40.xml.rels><?xml version="1.0" encoding="UTF-8" standalone="yes"?>
<Relationships xmlns="http://schemas.openxmlformats.org/package/2006/relationships"><Relationship Id="rId9" Type="http://schemas.openxmlformats.org/officeDocument/2006/relationships/tags" Target="../tags/tag623.xml"/><Relationship Id="rId8" Type="http://schemas.openxmlformats.org/officeDocument/2006/relationships/tags" Target="../tags/tag622.xml"/><Relationship Id="rId7" Type="http://schemas.openxmlformats.org/officeDocument/2006/relationships/tags" Target="../tags/tag621.xml"/><Relationship Id="rId6" Type="http://schemas.openxmlformats.org/officeDocument/2006/relationships/tags" Target="../tags/tag620.xml"/><Relationship Id="rId5" Type="http://schemas.openxmlformats.org/officeDocument/2006/relationships/image" Target="../media/image82.jpeg"/><Relationship Id="rId4" Type="http://schemas.openxmlformats.org/officeDocument/2006/relationships/tags" Target="../tags/tag619.xml"/><Relationship Id="rId3" Type="http://schemas.openxmlformats.org/officeDocument/2006/relationships/tags" Target="../tags/tag618.xml"/><Relationship Id="rId2" Type="http://schemas.openxmlformats.org/officeDocument/2006/relationships/image" Target="../media/image48.png"/><Relationship Id="rId12" Type="http://schemas.openxmlformats.org/officeDocument/2006/relationships/slideLayout" Target="../slideLayouts/slideLayout7.xml"/><Relationship Id="rId11" Type="http://schemas.openxmlformats.org/officeDocument/2006/relationships/tags" Target="../tags/tag625.xml"/><Relationship Id="rId10" Type="http://schemas.openxmlformats.org/officeDocument/2006/relationships/tags" Target="../tags/tag624.xml"/><Relationship Id="rId1" Type="http://schemas.openxmlformats.org/officeDocument/2006/relationships/tags" Target="../tags/tag617.xml"/></Relationships>
</file>

<file path=ppt/slides/_rels/slide4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84.png"/><Relationship Id="rId6" Type="http://schemas.openxmlformats.org/officeDocument/2006/relationships/tags" Target="../tags/tag629.xml"/><Relationship Id="rId5" Type="http://schemas.openxmlformats.org/officeDocument/2006/relationships/image" Target="../media/image83.png"/><Relationship Id="rId4" Type="http://schemas.openxmlformats.org/officeDocument/2006/relationships/tags" Target="../tags/tag628.xml"/><Relationship Id="rId3" Type="http://schemas.openxmlformats.org/officeDocument/2006/relationships/tags" Target="../tags/tag627.xml"/><Relationship Id="rId2" Type="http://schemas.openxmlformats.org/officeDocument/2006/relationships/image" Target="../media/image48.png"/><Relationship Id="rId1" Type="http://schemas.openxmlformats.org/officeDocument/2006/relationships/tags" Target="../tags/tag626.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31.xml"/><Relationship Id="rId1" Type="http://schemas.openxmlformats.org/officeDocument/2006/relationships/tags" Target="../tags/tag630.xml"/></Relationships>
</file>

<file path=ppt/slides/_rels/slide43.xml.rels><?xml version="1.0" encoding="UTF-8" standalone="yes"?>
<Relationships xmlns="http://schemas.openxmlformats.org/package/2006/relationships"><Relationship Id="rId9" Type="http://schemas.openxmlformats.org/officeDocument/2006/relationships/tags" Target="../tags/tag640.xml"/><Relationship Id="rId8" Type="http://schemas.openxmlformats.org/officeDocument/2006/relationships/tags" Target="../tags/tag639.xml"/><Relationship Id="rId7" Type="http://schemas.openxmlformats.org/officeDocument/2006/relationships/tags" Target="../tags/tag638.xml"/><Relationship Id="rId6" Type="http://schemas.openxmlformats.org/officeDocument/2006/relationships/tags" Target="../tags/tag637.xml"/><Relationship Id="rId5" Type="http://schemas.openxmlformats.org/officeDocument/2006/relationships/tags" Target="../tags/tag636.xml"/><Relationship Id="rId4" Type="http://schemas.openxmlformats.org/officeDocument/2006/relationships/tags" Target="../tags/tag635.xml"/><Relationship Id="rId3" Type="http://schemas.openxmlformats.org/officeDocument/2006/relationships/tags" Target="../tags/tag634.xml"/><Relationship Id="rId29" Type="http://schemas.openxmlformats.org/officeDocument/2006/relationships/notesSlide" Target="../notesSlides/notesSlide5.xml"/><Relationship Id="rId28" Type="http://schemas.openxmlformats.org/officeDocument/2006/relationships/slideLayout" Target="../slideLayouts/slideLayout7.xml"/><Relationship Id="rId27" Type="http://schemas.openxmlformats.org/officeDocument/2006/relationships/tags" Target="../tags/tag658.xml"/><Relationship Id="rId26" Type="http://schemas.openxmlformats.org/officeDocument/2006/relationships/tags" Target="../tags/tag657.xml"/><Relationship Id="rId25" Type="http://schemas.openxmlformats.org/officeDocument/2006/relationships/tags" Target="../tags/tag656.xml"/><Relationship Id="rId24" Type="http://schemas.openxmlformats.org/officeDocument/2006/relationships/tags" Target="../tags/tag655.xml"/><Relationship Id="rId23" Type="http://schemas.openxmlformats.org/officeDocument/2006/relationships/tags" Target="../tags/tag654.xml"/><Relationship Id="rId22" Type="http://schemas.openxmlformats.org/officeDocument/2006/relationships/tags" Target="../tags/tag653.xml"/><Relationship Id="rId21" Type="http://schemas.openxmlformats.org/officeDocument/2006/relationships/tags" Target="../tags/tag652.xml"/><Relationship Id="rId20" Type="http://schemas.openxmlformats.org/officeDocument/2006/relationships/tags" Target="../tags/tag651.xml"/><Relationship Id="rId2" Type="http://schemas.openxmlformats.org/officeDocument/2006/relationships/tags" Target="../tags/tag633.xml"/><Relationship Id="rId19" Type="http://schemas.openxmlformats.org/officeDocument/2006/relationships/tags" Target="../tags/tag650.xml"/><Relationship Id="rId18" Type="http://schemas.openxmlformats.org/officeDocument/2006/relationships/tags" Target="../tags/tag649.xml"/><Relationship Id="rId17" Type="http://schemas.openxmlformats.org/officeDocument/2006/relationships/tags" Target="../tags/tag648.xml"/><Relationship Id="rId16" Type="http://schemas.openxmlformats.org/officeDocument/2006/relationships/tags" Target="../tags/tag647.xml"/><Relationship Id="rId15" Type="http://schemas.openxmlformats.org/officeDocument/2006/relationships/tags" Target="../tags/tag646.xml"/><Relationship Id="rId14" Type="http://schemas.openxmlformats.org/officeDocument/2006/relationships/tags" Target="../tags/tag645.xml"/><Relationship Id="rId13" Type="http://schemas.openxmlformats.org/officeDocument/2006/relationships/tags" Target="../tags/tag644.xml"/><Relationship Id="rId12" Type="http://schemas.openxmlformats.org/officeDocument/2006/relationships/tags" Target="../tags/tag643.xml"/><Relationship Id="rId11" Type="http://schemas.openxmlformats.org/officeDocument/2006/relationships/tags" Target="../tags/tag642.xml"/><Relationship Id="rId10" Type="http://schemas.openxmlformats.org/officeDocument/2006/relationships/tags" Target="../tags/tag641.xml"/><Relationship Id="rId1" Type="http://schemas.openxmlformats.org/officeDocument/2006/relationships/tags" Target="../tags/tag632.xml"/></Relationships>
</file>

<file path=ppt/slides/_rels/slide44.xml.rels><?xml version="1.0" encoding="UTF-8" standalone="yes"?>
<Relationships xmlns="http://schemas.openxmlformats.org/package/2006/relationships"><Relationship Id="rId9" Type="http://schemas.openxmlformats.org/officeDocument/2006/relationships/tags" Target="../tags/tag670.xml"/><Relationship Id="rId8" Type="http://schemas.openxmlformats.org/officeDocument/2006/relationships/tags" Target="../tags/tag669.xml"/><Relationship Id="rId7" Type="http://schemas.openxmlformats.org/officeDocument/2006/relationships/tags" Target="../tags/tag668.xml"/><Relationship Id="rId6" Type="http://schemas.openxmlformats.org/officeDocument/2006/relationships/tags" Target="../tags/tag667.xml"/><Relationship Id="rId5" Type="http://schemas.openxmlformats.org/officeDocument/2006/relationships/tags" Target="../tags/tag666.xml"/><Relationship Id="rId4" Type="http://schemas.openxmlformats.org/officeDocument/2006/relationships/tags" Target="../tags/tag665.xml"/><Relationship Id="rId3" Type="http://schemas.openxmlformats.org/officeDocument/2006/relationships/tags" Target="../tags/tag664.xml"/><Relationship Id="rId2" Type="http://schemas.openxmlformats.org/officeDocument/2006/relationships/tags" Target="../tags/tag663.xml"/><Relationship Id="rId18" Type="http://schemas.openxmlformats.org/officeDocument/2006/relationships/notesSlide" Target="../notesSlides/notesSlide6.xml"/><Relationship Id="rId17" Type="http://schemas.openxmlformats.org/officeDocument/2006/relationships/slideLayout" Target="../slideLayouts/slideLayout1.xml"/><Relationship Id="rId16" Type="http://schemas.openxmlformats.org/officeDocument/2006/relationships/tags" Target="../tags/tag677.xml"/><Relationship Id="rId15" Type="http://schemas.openxmlformats.org/officeDocument/2006/relationships/tags" Target="../tags/tag676.xml"/><Relationship Id="rId14" Type="http://schemas.openxmlformats.org/officeDocument/2006/relationships/tags" Target="../tags/tag675.xml"/><Relationship Id="rId13" Type="http://schemas.openxmlformats.org/officeDocument/2006/relationships/tags" Target="../tags/tag674.xml"/><Relationship Id="rId12" Type="http://schemas.openxmlformats.org/officeDocument/2006/relationships/tags" Target="../tags/tag673.xml"/><Relationship Id="rId11" Type="http://schemas.openxmlformats.org/officeDocument/2006/relationships/tags" Target="../tags/tag672.xml"/><Relationship Id="rId10" Type="http://schemas.openxmlformats.org/officeDocument/2006/relationships/tags" Target="../tags/tag671.xml"/><Relationship Id="rId1" Type="http://schemas.openxmlformats.org/officeDocument/2006/relationships/tags" Target="../tags/tag662.xml"/></Relationships>
</file>

<file path=ppt/slides/_rels/slide45.xml.rels><?xml version="1.0" encoding="UTF-8" standalone="yes"?>
<Relationships xmlns="http://schemas.openxmlformats.org/package/2006/relationships"><Relationship Id="rId9" Type="http://schemas.openxmlformats.org/officeDocument/2006/relationships/tags" Target="../tags/tag688.xml"/><Relationship Id="rId8" Type="http://schemas.openxmlformats.org/officeDocument/2006/relationships/tags" Target="../tags/tag687.xml"/><Relationship Id="rId7" Type="http://schemas.openxmlformats.org/officeDocument/2006/relationships/tags" Target="../tags/tag686.xml"/><Relationship Id="rId6" Type="http://schemas.openxmlformats.org/officeDocument/2006/relationships/tags" Target="../tags/tag685.xml"/><Relationship Id="rId5" Type="http://schemas.openxmlformats.org/officeDocument/2006/relationships/tags" Target="../tags/tag684.xml"/><Relationship Id="rId4" Type="http://schemas.openxmlformats.org/officeDocument/2006/relationships/tags" Target="../tags/tag683.xml"/><Relationship Id="rId3" Type="http://schemas.openxmlformats.org/officeDocument/2006/relationships/tags" Target="../tags/tag682.xml"/><Relationship Id="rId2" Type="http://schemas.openxmlformats.org/officeDocument/2006/relationships/tags" Target="../tags/tag681.xml"/><Relationship Id="rId11" Type="http://schemas.openxmlformats.org/officeDocument/2006/relationships/slideLayout" Target="../slideLayouts/slideLayout1.xml"/><Relationship Id="rId10" Type="http://schemas.openxmlformats.org/officeDocument/2006/relationships/tags" Target="../tags/tag689.xml"/><Relationship Id="rId1" Type="http://schemas.openxmlformats.org/officeDocument/2006/relationships/tags" Target="../tags/tag680.xml"/></Relationships>
</file>

<file path=ppt/slides/_rels/slide46.xml.rels><?xml version="1.0" encoding="UTF-8" standalone="yes"?>
<Relationships xmlns="http://schemas.openxmlformats.org/package/2006/relationships"><Relationship Id="rId9" Type="http://schemas.openxmlformats.org/officeDocument/2006/relationships/tags" Target="../tags/tag698.xml"/><Relationship Id="rId8" Type="http://schemas.openxmlformats.org/officeDocument/2006/relationships/tags" Target="../tags/tag697.xml"/><Relationship Id="rId7" Type="http://schemas.openxmlformats.org/officeDocument/2006/relationships/tags" Target="../tags/tag696.xml"/><Relationship Id="rId6" Type="http://schemas.openxmlformats.org/officeDocument/2006/relationships/tags" Target="../tags/tag695.xml"/><Relationship Id="rId5" Type="http://schemas.openxmlformats.org/officeDocument/2006/relationships/tags" Target="../tags/tag694.xml"/><Relationship Id="rId4" Type="http://schemas.openxmlformats.org/officeDocument/2006/relationships/tags" Target="../tags/tag693.xml"/><Relationship Id="rId3" Type="http://schemas.openxmlformats.org/officeDocument/2006/relationships/tags" Target="../tags/tag692.xml"/><Relationship Id="rId22" Type="http://schemas.openxmlformats.org/officeDocument/2006/relationships/notesSlide" Target="../notesSlides/notesSlide7.xml"/><Relationship Id="rId21" Type="http://schemas.openxmlformats.org/officeDocument/2006/relationships/slideLayout" Target="../slideLayouts/slideLayout2.xml"/><Relationship Id="rId20" Type="http://schemas.openxmlformats.org/officeDocument/2006/relationships/tags" Target="../tags/tag709.xml"/><Relationship Id="rId2" Type="http://schemas.openxmlformats.org/officeDocument/2006/relationships/tags" Target="../tags/tag691.xml"/><Relationship Id="rId19" Type="http://schemas.openxmlformats.org/officeDocument/2006/relationships/tags" Target="../tags/tag708.xml"/><Relationship Id="rId18" Type="http://schemas.openxmlformats.org/officeDocument/2006/relationships/tags" Target="../tags/tag707.xml"/><Relationship Id="rId17" Type="http://schemas.openxmlformats.org/officeDocument/2006/relationships/tags" Target="../tags/tag706.xml"/><Relationship Id="rId16" Type="http://schemas.openxmlformats.org/officeDocument/2006/relationships/tags" Target="../tags/tag705.xml"/><Relationship Id="rId15" Type="http://schemas.openxmlformats.org/officeDocument/2006/relationships/tags" Target="../tags/tag704.xml"/><Relationship Id="rId14" Type="http://schemas.openxmlformats.org/officeDocument/2006/relationships/tags" Target="../tags/tag703.xml"/><Relationship Id="rId13" Type="http://schemas.openxmlformats.org/officeDocument/2006/relationships/tags" Target="../tags/tag702.xml"/><Relationship Id="rId12" Type="http://schemas.openxmlformats.org/officeDocument/2006/relationships/tags" Target="../tags/tag701.xml"/><Relationship Id="rId11" Type="http://schemas.openxmlformats.org/officeDocument/2006/relationships/tags" Target="../tags/tag700.xml"/><Relationship Id="rId10" Type="http://schemas.openxmlformats.org/officeDocument/2006/relationships/tags" Target="../tags/tag699.xml"/><Relationship Id="rId1" Type="http://schemas.openxmlformats.org/officeDocument/2006/relationships/tags" Target="../tags/tag690.xml"/></Relationships>
</file>

<file path=ppt/slides/_rels/slide47.xml.rels><?xml version="1.0" encoding="UTF-8" standalone="yes"?>
<Relationships xmlns="http://schemas.openxmlformats.org/package/2006/relationships"><Relationship Id="rId9" Type="http://schemas.openxmlformats.org/officeDocument/2006/relationships/tags" Target="../tags/tag721.xml"/><Relationship Id="rId8" Type="http://schemas.openxmlformats.org/officeDocument/2006/relationships/tags" Target="../tags/tag720.xml"/><Relationship Id="rId7" Type="http://schemas.openxmlformats.org/officeDocument/2006/relationships/tags" Target="../tags/tag719.xml"/><Relationship Id="rId6" Type="http://schemas.openxmlformats.org/officeDocument/2006/relationships/tags" Target="../tags/tag718.xml"/><Relationship Id="rId5" Type="http://schemas.openxmlformats.org/officeDocument/2006/relationships/tags" Target="../tags/tag717.xml"/><Relationship Id="rId4" Type="http://schemas.openxmlformats.org/officeDocument/2006/relationships/tags" Target="../tags/tag716.xml"/><Relationship Id="rId3" Type="http://schemas.openxmlformats.org/officeDocument/2006/relationships/tags" Target="../tags/tag715.xml"/><Relationship Id="rId29" Type="http://schemas.openxmlformats.org/officeDocument/2006/relationships/slideLayout" Target="../slideLayouts/slideLayout2.xml"/><Relationship Id="rId28" Type="http://schemas.openxmlformats.org/officeDocument/2006/relationships/tags" Target="../tags/tag740.xml"/><Relationship Id="rId27" Type="http://schemas.openxmlformats.org/officeDocument/2006/relationships/tags" Target="../tags/tag739.xml"/><Relationship Id="rId26" Type="http://schemas.openxmlformats.org/officeDocument/2006/relationships/tags" Target="../tags/tag738.xml"/><Relationship Id="rId25" Type="http://schemas.openxmlformats.org/officeDocument/2006/relationships/tags" Target="../tags/tag737.xml"/><Relationship Id="rId24" Type="http://schemas.openxmlformats.org/officeDocument/2006/relationships/tags" Target="../tags/tag736.xml"/><Relationship Id="rId23" Type="http://schemas.openxmlformats.org/officeDocument/2006/relationships/tags" Target="../tags/tag735.xml"/><Relationship Id="rId22" Type="http://schemas.openxmlformats.org/officeDocument/2006/relationships/tags" Target="../tags/tag734.xml"/><Relationship Id="rId21" Type="http://schemas.openxmlformats.org/officeDocument/2006/relationships/tags" Target="../tags/tag733.xml"/><Relationship Id="rId20" Type="http://schemas.openxmlformats.org/officeDocument/2006/relationships/tags" Target="../tags/tag732.xml"/><Relationship Id="rId2" Type="http://schemas.openxmlformats.org/officeDocument/2006/relationships/tags" Target="../tags/tag714.xml"/><Relationship Id="rId19" Type="http://schemas.openxmlformats.org/officeDocument/2006/relationships/tags" Target="../tags/tag731.xml"/><Relationship Id="rId18" Type="http://schemas.openxmlformats.org/officeDocument/2006/relationships/tags" Target="../tags/tag730.xml"/><Relationship Id="rId17" Type="http://schemas.openxmlformats.org/officeDocument/2006/relationships/tags" Target="../tags/tag729.xml"/><Relationship Id="rId16" Type="http://schemas.openxmlformats.org/officeDocument/2006/relationships/tags" Target="../tags/tag728.xml"/><Relationship Id="rId15" Type="http://schemas.openxmlformats.org/officeDocument/2006/relationships/tags" Target="../tags/tag727.xml"/><Relationship Id="rId14" Type="http://schemas.openxmlformats.org/officeDocument/2006/relationships/tags" Target="../tags/tag726.xml"/><Relationship Id="rId13" Type="http://schemas.openxmlformats.org/officeDocument/2006/relationships/tags" Target="../tags/tag725.xml"/><Relationship Id="rId12" Type="http://schemas.openxmlformats.org/officeDocument/2006/relationships/tags" Target="../tags/tag724.xml"/><Relationship Id="rId11" Type="http://schemas.openxmlformats.org/officeDocument/2006/relationships/tags" Target="../tags/tag723.xml"/><Relationship Id="rId10" Type="http://schemas.openxmlformats.org/officeDocument/2006/relationships/tags" Target="../tags/tag722.xml"/><Relationship Id="rId1" Type="http://schemas.openxmlformats.org/officeDocument/2006/relationships/tags" Target="../tags/tag713.xml"/></Relationships>
</file>

<file path=ppt/slides/_rels/slide48.xml.rels><?xml version="1.0" encoding="UTF-8" standalone="yes"?>
<Relationships xmlns="http://schemas.openxmlformats.org/package/2006/relationships"><Relationship Id="rId9" Type="http://schemas.openxmlformats.org/officeDocument/2006/relationships/tags" Target="../tags/tag749.xml"/><Relationship Id="rId8" Type="http://schemas.openxmlformats.org/officeDocument/2006/relationships/tags" Target="../tags/tag748.xml"/><Relationship Id="rId7" Type="http://schemas.openxmlformats.org/officeDocument/2006/relationships/tags" Target="../tags/tag747.xml"/><Relationship Id="rId6" Type="http://schemas.openxmlformats.org/officeDocument/2006/relationships/tags" Target="../tags/tag746.xml"/><Relationship Id="rId5" Type="http://schemas.openxmlformats.org/officeDocument/2006/relationships/tags" Target="../tags/tag745.xml"/><Relationship Id="rId4" Type="http://schemas.openxmlformats.org/officeDocument/2006/relationships/tags" Target="../tags/tag744.xml"/><Relationship Id="rId3" Type="http://schemas.openxmlformats.org/officeDocument/2006/relationships/tags" Target="../tags/tag743.xml"/><Relationship Id="rId2" Type="http://schemas.openxmlformats.org/officeDocument/2006/relationships/tags" Target="../tags/tag742.xml"/><Relationship Id="rId19" Type="http://schemas.openxmlformats.org/officeDocument/2006/relationships/slideLayout" Target="../slideLayouts/slideLayout2.xml"/><Relationship Id="rId18" Type="http://schemas.openxmlformats.org/officeDocument/2006/relationships/tags" Target="../tags/tag758.xml"/><Relationship Id="rId17" Type="http://schemas.openxmlformats.org/officeDocument/2006/relationships/tags" Target="../tags/tag757.xml"/><Relationship Id="rId16" Type="http://schemas.openxmlformats.org/officeDocument/2006/relationships/tags" Target="../tags/tag756.xml"/><Relationship Id="rId15" Type="http://schemas.openxmlformats.org/officeDocument/2006/relationships/tags" Target="../tags/tag755.xml"/><Relationship Id="rId14" Type="http://schemas.openxmlformats.org/officeDocument/2006/relationships/tags" Target="../tags/tag754.xml"/><Relationship Id="rId13" Type="http://schemas.openxmlformats.org/officeDocument/2006/relationships/tags" Target="../tags/tag753.xml"/><Relationship Id="rId12" Type="http://schemas.openxmlformats.org/officeDocument/2006/relationships/tags" Target="../tags/tag752.xml"/><Relationship Id="rId11" Type="http://schemas.openxmlformats.org/officeDocument/2006/relationships/tags" Target="../tags/tag751.xml"/><Relationship Id="rId10" Type="http://schemas.openxmlformats.org/officeDocument/2006/relationships/tags" Target="../tags/tag750.xml"/><Relationship Id="rId1" Type="http://schemas.openxmlformats.org/officeDocument/2006/relationships/tags" Target="../tags/tag741.xml"/></Relationships>
</file>

<file path=ppt/slides/_rels/slide49.xml.rels><?xml version="1.0" encoding="UTF-8" standalone="yes"?>
<Relationships xmlns="http://schemas.openxmlformats.org/package/2006/relationships"><Relationship Id="rId5" Type="http://schemas.openxmlformats.org/officeDocument/2006/relationships/vmlDrawing" Target="../drawings/vmlDrawing1.vml"/><Relationship Id="rId4" Type="http://schemas.openxmlformats.org/officeDocument/2006/relationships/slideLayout" Target="../slideLayouts/slideLayout29.xml"/><Relationship Id="rId3" Type="http://schemas.openxmlformats.org/officeDocument/2006/relationships/image" Target="../media/image85.emf"/><Relationship Id="rId2" Type="http://schemas.openxmlformats.org/officeDocument/2006/relationships/package" Target="../embeddings/Document1.docx"/><Relationship Id="rId1" Type="http://schemas.openxmlformats.org/officeDocument/2006/relationships/tags" Target="../tags/tag759.xml"/></Relationships>
</file>

<file path=ppt/slides/_rels/slide5.xml.rels><?xml version="1.0" encoding="UTF-8" standalone="yes"?>
<Relationships xmlns="http://schemas.openxmlformats.org/package/2006/relationships"><Relationship Id="rId9" Type="http://schemas.openxmlformats.org/officeDocument/2006/relationships/tags" Target="../tags/tag168.xml"/><Relationship Id="rId8" Type="http://schemas.openxmlformats.org/officeDocument/2006/relationships/tags" Target="../tags/tag167.xml"/><Relationship Id="rId7" Type="http://schemas.openxmlformats.org/officeDocument/2006/relationships/tags" Target="../tags/tag166.xml"/><Relationship Id="rId6" Type="http://schemas.openxmlformats.org/officeDocument/2006/relationships/tags" Target="../tags/tag165.xml"/><Relationship Id="rId5" Type="http://schemas.openxmlformats.org/officeDocument/2006/relationships/tags" Target="../tags/tag164.xml"/><Relationship Id="rId40" Type="http://schemas.openxmlformats.org/officeDocument/2006/relationships/slideLayout" Target="../slideLayouts/slideLayout7.xml"/><Relationship Id="rId4" Type="http://schemas.openxmlformats.org/officeDocument/2006/relationships/tags" Target="../tags/tag163.xml"/><Relationship Id="rId39" Type="http://schemas.openxmlformats.org/officeDocument/2006/relationships/tags" Target="../tags/tag198.xml"/><Relationship Id="rId38" Type="http://schemas.openxmlformats.org/officeDocument/2006/relationships/tags" Target="../tags/tag197.xml"/><Relationship Id="rId37" Type="http://schemas.openxmlformats.org/officeDocument/2006/relationships/tags" Target="../tags/tag196.xml"/><Relationship Id="rId36" Type="http://schemas.openxmlformats.org/officeDocument/2006/relationships/tags" Target="../tags/tag195.xml"/><Relationship Id="rId35" Type="http://schemas.openxmlformats.org/officeDocument/2006/relationships/tags" Target="../tags/tag194.xml"/><Relationship Id="rId34" Type="http://schemas.openxmlformats.org/officeDocument/2006/relationships/tags" Target="../tags/tag193.xml"/><Relationship Id="rId33" Type="http://schemas.openxmlformats.org/officeDocument/2006/relationships/tags" Target="../tags/tag192.xml"/><Relationship Id="rId32" Type="http://schemas.openxmlformats.org/officeDocument/2006/relationships/tags" Target="../tags/tag191.xml"/><Relationship Id="rId31" Type="http://schemas.openxmlformats.org/officeDocument/2006/relationships/tags" Target="../tags/tag190.xml"/><Relationship Id="rId30" Type="http://schemas.openxmlformats.org/officeDocument/2006/relationships/tags" Target="../tags/tag189.xml"/><Relationship Id="rId3" Type="http://schemas.openxmlformats.org/officeDocument/2006/relationships/tags" Target="../tags/tag162.xml"/><Relationship Id="rId29" Type="http://schemas.openxmlformats.org/officeDocument/2006/relationships/tags" Target="../tags/tag188.xml"/><Relationship Id="rId28" Type="http://schemas.openxmlformats.org/officeDocument/2006/relationships/tags" Target="../tags/tag187.xml"/><Relationship Id="rId27" Type="http://schemas.openxmlformats.org/officeDocument/2006/relationships/tags" Target="../tags/tag186.xml"/><Relationship Id="rId26" Type="http://schemas.openxmlformats.org/officeDocument/2006/relationships/tags" Target="../tags/tag185.xml"/><Relationship Id="rId25" Type="http://schemas.openxmlformats.org/officeDocument/2006/relationships/tags" Target="../tags/tag184.xml"/><Relationship Id="rId24" Type="http://schemas.openxmlformats.org/officeDocument/2006/relationships/tags" Target="../tags/tag183.xml"/><Relationship Id="rId23" Type="http://schemas.openxmlformats.org/officeDocument/2006/relationships/tags" Target="../tags/tag182.xml"/><Relationship Id="rId22" Type="http://schemas.openxmlformats.org/officeDocument/2006/relationships/tags" Target="../tags/tag181.xml"/><Relationship Id="rId21" Type="http://schemas.openxmlformats.org/officeDocument/2006/relationships/tags" Target="../tags/tag180.xml"/><Relationship Id="rId20" Type="http://schemas.openxmlformats.org/officeDocument/2006/relationships/tags" Target="../tags/tag179.xml"/><Relationship Id="rId2" Type="http://schemas.openxmlformats.org/officeDocument/2006/relationships/tags" Target="../tags/tag161.xml"/><Relationship Id="rId19" Type="http://schemas.openxmlformats.org/officeDocument/2006/relationships/tags" Target="../tags/tag178.xml"/><Relationship Id="rId18" Type="http://schemas.openxmlformats.org/officeDocument/2006/relationships/tags" Target="../tags/tag177.xml"/><Relationship Id="rId17" Type="http://schemas.openxmlformats.org/officeDocument/2006/relationships/tags" Target="../tags/tag176.xml"/><Relationship Id="rId16" Type="http://schemas.openxmlformats.org/officeDocument/2006/relationships/tags" Target="../tags/tag175.xml"/><Relationship Id="rId15" Type="http://schemas.openxmlformats.org/officeDocument/2006/relationships/tags" Target="../tags/tag174.xml"/><Relationship Id="rId14" Type="http://schemas.openxmlformats.org/officeDocument/2006/relationships/tags" Target="../tags/tag173.xml"/><Relationship Id="rId13" Type="http://schemas.openxmlformats.org/officeDocument/2006/relationships/tags" Target="../tags/tag172.xml"/><Relationship Id="rId12" Type="http://schemas.openxmlformats.org/officeDocument/2006/relationships/tags" Target="../tags/tag171.xml"/><Relationship Id="rId11" Type="http://schemas.openxmlformats.org/officeDocument/2006/relationships/tags" Target="../tags/tag170.xml"/><Relationship Id="rId10" Type="http://schemas.openxmlformats.org/officeDocument/2006/relationships/tags" Target="../tags/tag169.xml"/><Relationship Id="rId1" Type="http://schemas.openxmlformats.org/officeDocument/2006/relationships/tags" Target="../tags/tag160.xml"/></Relationships>
</file>

<file path=ppt/slides/_rels/slide6.xml.rels><?xml version="1.0" encoding="UTF-8" standalone="yes"?>
<Relationships xmlns="http://schemas.openxmlformats.org/package/2006/relationships"><Relationship Id="rId9" Type="http://schemas.openxmlformats.org/officeDocument/2006/relationships/tags" Target="../tags/tag207.xml"/><Relationship Id="rId8" Type="http://schemas.openxmlformats.org/officeDocument/2006/relationships/tags" Target="../tags/tag206.xml"/><Relationship Id="rId7" Type="http://schemas.openxmlformats.org/officeDocument/2006/relationships/tags" Target="../tags/tag205.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3" Type="http://schemas.openxmlformats.org/officeDocument/2006/relationships/tags" Target="../tags/tag201.xml"/><Relationship Id="rId29" Type="http://schemas.openxmlformats.org/officeDocument/2006/relationships/slideLayout" Target="../slideLayouts/slideLayout7.xml"/><Relationship Id="rId28" Type="http://schemas.openxmlformats.org/officeDocument/2006/relationships/tags" Target="../tags/tag226.xml"/><Relationship Id="rId27" Type="http://schemas.openxmlformats.org/officeDocument/2006/relationships/tags" Target="../tags/tag225.xml"/><Relationship Id="rId26" Type="http://schemas.openxmlformats.org/officeDocument/2006/relationships/tags" Target="../tags/tag224.xml"/><Relationship Id="rId25" Type="http://schemas.openxmlformats.org/officeDocument/2006/relationships/tags" Target="../tags/tag223.xml"/><Relationship Id="rId24" Type="http://schemas.openxmlformats.org/officeDocument/2006/relationships/tags" Target="../tags/tag222.xml"/><Relationship Id="rId23" Type="http://schemas.openxmlformats.org/officeDocument/2006/relationships/tags" Target="../tags/tag221.xml"/><Relationship Id="rId22" Type="http://schemas.openxmlformats.org/officeDocument/2006/relationships/tags" Target="../tags/tag220.xml"/><Relationship Id="rId21" Type="http://schemas.openxmlformats.org/officeDocument/2006/relationships/tags" Target="../tags/tag219.xml"/><Relationship Id="rId20" Type="http://schemas.openxmlformats.org/officeDocument/2006/relationships/tags" Target="../tags/tag218.xml"/><Relationship Id="rId2" Type="http://schemas.openxmlformats.org/officeDocument/2006/relationships/tags" Target="../tags/tag200.xml"/><Relationship Id="rId19" Type="http://schemas.openxmlformats.org/officeDocument/2006/relationships/tags" Target="../tags/tag217.xml"/><Relationship Id="rId18" Type="http://schemas.openxmlformats.org/officeDocument/2006/relationships/tags" Target="../tags/tag216.xml"/><Relationship Id="rId17" Type="http://schemas.openxmlformats.org/officeDocument/2006/relationships/tags" Target="../tags/tag215.xml"/><Relationship Id="rId16" Type="http://schemas.openxmlformats.org/officeDocument/2006/relationships/tags" Target="../tags/tag214.xml"/><Relationship Id="rId15" Type="http://schemas.openxmlformats.org/officeDocument/2006/relationships/tags" Target="../tags/tag213.xml"/><Relationship Id="rId14" Type="http://schemas.openxmlformats.org/officeDocument/2006/relationships/tags" Target="../tags/tag212.xml"/><Relationship Id="rId13" Type="http://schemas.openxmlformats.org/officeDocument/2006/relationships/tags" Target="../tags/tag211.xml"/><Relationship Id="rId12" Type="http://schemas.openxmlformats.org/officeDocument/2006/relationships/tags" Target="../tags/tag210.xml"/><Relationship Id="rId11" Type="http://schemas.openxmlformats.org/officeDocument/2006/relationships/tags" Target="../tags/tag209.xml"/><Relationship Id="rId10" Type="http://schemas.openxmlformats.org/officeDocument/2006/relationships/tags" Target="../tags/tag208.xml"/><Relationship Id="rId1" Type="http://schemas.openxmlformats.org/officeDocument/2006/relationships/tags" Target="../tags/tag199.xml"/></Relationships>
</file>

<file path=ppt/slides/_rels/slide7.xml.rels><?xml version="1.0" encoding="UTF-8" standalone="yes"?>
<Relationships xmlns="http://schemas.openxmlformats.org/package/2006/relationships"><Relationship Id="rId9" Type="http://schemas.openxmlformats.org/officeDocument/2006/relationships/tags" Target="../tags/tag235.xml"/><Relationship Id="rId8" Type="http://schemas.openxmlformats.org/officeDocument/2006/relationships/tags" Target="../tags/tag234.xml"/><Relationship Id="rId7" Type="http://schemas.openxmlformats.org/officeDocument/2006/relationships/tags" Target="../tags/tag233.xml"/><Relationship Id="rId6" Type="http://schemas.openxmlformats.org/officeDocument/2006/relationships/tags" Target="../tags/tag232.xml"/><Relationship Id="rId50" Type="http://schemas.openxmlformats.org/officeDocument/2006/relationships/slideLayout" Target="../slideLayouts/slideLayout7.xml"/><Relationship Id="rId5" Type="http://schemas.openxmlformats.org/officeDocument/2006/relationships/tags" Target="../tags/tag231.xml"/><Relationship Id="rId49" Type="http://schemas.openxmlformats.org/officeDocument/2006/relationships/tags" Target="../tags/tag275.xml"/><Relationship Id="rId48" Type="http://schemas.openxmlformats.org/officeDocument/2006/relationships/tags" Target="../tags/tag274.xml"/><Relationship Id="rId47" Type="http://schemas.openxmlformats.org/officeDocument/2006/relationships/tags" Target="../tags/tag273.xml"/><Relationship Id="rId46" Type="http://schemas.openxmlformats.org/officeDocument/2006/relationships/tags" Target="../tags/tag272.xml"/><Relationship Id="rId45" Type="http://schemas.openxmlformats.org/officeDocument/2006/relationships/tags" Target="../tags/tag271.xml"/><Relationship Id="rId44" Type="http://schemas.openxmlformats.org/officeDocument/2006/relationships/tags" Target="../tags/tag270.xml"/><Relationship Id="rId43" Type="http://schemas.openxmlformats.org/officeDocument/2006/relationships/tags" Target="../tags/tag269.xml"/><Relationship Id="rId42" Type="http://schemas.openxmlformats.org/officeDocument/2006/relationships/tags" Target="../tags/tag268.xml"/><Relationship Id="rId41" Type="http://schemas.openxmlformats.org/officeDocument/2006/relationships/tags" Target="../tags/tag267.xml"/><Relationship Id="rId40" Type="http://schemas.openxmlformats.org/officeDocument/2006/relationships/tags" Target="../tags/tag266.xml"/><Relationship Id="rId4" Type="http://schemas.openxmlformats.org/officeDocument/2006/relationships/tags" Target="../tags/tag230.xml"/><Relationship Id="rId39" Type="http://schemas.openxmlformats.org/officeDocument/2006/relationships/tags" Target="../tags/tag265.xml"/><Relationship Id="rId38" Type="http://schemas.openxmlformats.org/officeDocument/2006/relationships/tags" Target="../tags/tag264.xml"/><Relationship Id="rId37" Type="http://schemas.openxmlformats.org/officeDocument/2006/relationships/tags" Target="../tags/tag263.xml"/><Relationship Id="rId36" Type="http://schemas.openxmlformats.org/officeDocument/2006/relationships/tags" Target="../tags/tag262.xml"/><Relationship Id="rId35" Type="http://schemas.openxmlformats.org/officeDocument/2006/relationships/tags" Target="../tags/tag261.xml"/><Relationship Id="rId34" Type="http://schemas.openxmlformats.org/officeDocument/2006/relationships/tags" Target="../tags/tag260.xml"/><Relationship Id="rId33" Type="http://schemas.openxmlformats.org/officeDocument/2006/relationships/tags" Target="../tags/tag259.xml"/><Relationship Id="rId32" Type="http://schemas.openxmlformats.org/officeDocument/2006/relationships/tags" Target="../tags/tag258.xml"/><Relationship Id="rId31" Type="http://schemas.openxmlformats.org/officeDocument/2006/relationships/tags" Target="../tags/tag257.xml"/><Relationship Id="rId30" Type="http://schemas.openxmlformats.org/officeDocument/2006/relationships/tags" Target="../tags/tag256.xml"/><Relationship Id="rId3" Type="http://schemas.openxmlformats.org/officeDocument/2006/relationships/tags" Target="../tags/tag229.xml"/><Relationship Id="rId29" Type="http://schemas.openxmlformats.org/officeDocument/2006/relationships/tags" Target="../tags/tag255.xml"/><Relationship Id="rId28" Type="http://schemas.openxmlformats.org/officeDocument/2006/relationships/tags" Target="../tags/tag254.xml"/><Relationship Id="rId27" Type="http://schemas.openxmlformats.org/officeDocument/2006/relationships/tags" Target="../tags/tag253.xml"/><Relationship Id="rId26" Type="http://schemas.openxmlformats.org/officeDocument/2006/relationships/tags" Target="../tags/tag252.xml"/><Relationship Id="rId25" Type="http://schemas.openxmlformats.org/officeDocument/2006/relationships/tags" Target="../tags/tag251.xml"/><Relationship Id="rId24" Type="http://schemas.openxmlformats.org/officeDocument/2006/relationships/tags" Target="../tags/tag250.xml"/><Relationship Id="rId23" Type="http://schemas.openxmlformats.org/officeDocument/2006/relationships/tags" Target="../tags/tag249.xml"/><Relationship Id="rId22" Type="http://schemas.openxmlformats.org/officeDocument/2006/relationships/tags" Target="../tags/tag248.xml"/><Relationship Id="rId21" Type="http://schemas.openxmlformats.org/officeDocument/2006/relationships/tags" Target="../tags/tag247.xml"/><Relationship Id="rId20" Type="http://schemas.openxmlformats.org/officeDocument/2006/relationships/tags" Target="../tags/tag246.xml"/><Relationship Id="rId2" Type="http://schemas.openxmlformats.org/officeDocument/2006/relationships/tags" Target="../tags/tag228.xml"/><Relationship Id="rId19" Type="http://schemas.openxmlformats.org/officeDocument/2006/relationships/tags" Target="../tags/tag245.xml"/><Relationship Id="rId18" Type="http://schemas.openxmlformats.org/officeDocument/2006/relationships/tags" Target="../tags/tag244.xml"/><Relationship Id="rId17" Type="http://schemas.openxmlformats.org/officeDocument/2006/relationships/tags" Target="../tags/tag243.xml"/><Relationship Id="rId16" Type="http://schemas.openxmlformats.org/officeDocument/2006/relationships/tags" Target="../tags/tag242.xml"/><Relationship Id="rId15" Type="http://schemas.openxmlformats.org/officeDocument/2006/relationships/tags" Target="../tags/tag241.xml"/><Relationship Id="rId14" Type="http://schemas.openxmlformats.org/officeDocument/2006/relationships/tags" Target="../tags/tag240.xml"/><Relationship Id="rId13" Type="http://schemas.openxmlformats.org/officeDocument/2006/relationships/tags" Target="../tags/tag239.xml"/><Relationship Id="rId12" Type="http://schemas.openxmlformats.org/officeDocument/2006/relationships/tags" Target="../tags/tag238.xml"/><Relationship Id="rId11" Type="http://schemas.openxmlformats.org/officeDocument/2006/relationships/tags" Target="../tags/tag237.xml"/><Relationship Id="rId10" Type="http://schemas.openxmlformats.org/officeDocument/2006/relationships/tags" Target="../tags/tag236.xml"/><Relationship Id="rId1" Type="http://schemas.openxmlformats.org/officeDocument/2006/relationships/tags" Target="../tags/tag227.xml"/></Relationships>
</file>

<file path=ppt/slides/_rels/slide8.xml.rels><?xml version="1.0" encoding="UTF-8" standalone="yes"?>
<Relationships xmlns="http://schemas.openxmlformats.org/package/2006/relationships"><Relationship Id="rId9" Type="http://schemas.openxmlformats.org/officeDocument/2006/relationships/tags" Target="../tags/tag280.xml"/><Relationship Id="rId8" Type="http://schemas.openxmlformats.org/officeDocument/2006/relationships/tags" Target="../tags/tag279.xml"/><Relationship Id="rId7" Type="http://schemas.openxmlformats.org/officeDocument/2006/relationships/tags" Target="../tags/tag278.xml"/><Relationship Id="rId6" Type="http://schemas.openxmlformats.org/officeDocument/2006/relationships/image" Target="../media/image25.png"/><Relationship Id="rId5" Type="http://schemas.openxmlformats.org/officeDocument/2006/relationships/tags" Target="../tags/tag277.xml"/><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image" Target="../media/image24.png"/><Relationship Id="rId11" Type="http://schemas.openxmlformats.org/officeDocument/2006/relationships/slideLayout" Target="../slideLayouts/slideLayout7.xml"/><Relationship Id="rId10" Type="http://schemas.openxmlformats.org/officeDocument/2006/relationships/tags" Target="../tags/tag281.xml"/><Relationship Id="rId1" Type="http://schemas.openxmlformats.org/officeDocument/2006/relationships/tags" Target="../tags/tag276.xml"/></Relationships>
</file>

<file path=ppt/slides/_rels/slide9.xml.rels><?xml version="1.0" encoding="UTF-8" standalone="yes"?>
<Relationships xmlns="http://schemas.openxmlformats.org/package/2006/relationships"><Relationship Id="rId9" Type="http://schemas.openxmlformats.org/officeDocument/2006/relationships/tags" Target="../tags/tag289.xml"/><Relationship Id="rId8" Type="http://schemas.openxmlformats.org/officeDocument/2006/relationships/image" Target="../media/image26.png"/><Relationship Id="rId7" Type="http://schemas.openxmlformats.org/officeDocument/2006/relationships/tags" Target="../tags/tag288.xml"/><Relationship Id="rId6" Type="http://schemas.openxmlformats.org/officeDocument/2006/relationships/tags" Target="../tags/tag287.xml"/><Relationship Id="rId5" Type="http://schemas.openxmlformats.org/officeDocument/2006/relationships/tags" Target="../tags/tag286.xml"/><Relationship Id="rId4" Type="http://schemas.openxmlformats.org/officeDocument/2006/relationships/tags" Target="../tags/tag285.xml"/><Relationship Id="rId3" Type="http://schemas.openxmlformats.org/officeDocument/2006/relationships/tags" Target="../tags/tag284.xml"/><Relationship Id="rId2" Type="http://schemas.openxmlformats.org/officeDocument/2006/relationships/tags" Target="../tags/tag283.xml"/><Relationship Id="rId18" Type="http://schemas.openxmlformats.org/officeDocument/2006/relationships/slideLayout" Target="../slideLayouts/slideLayout7.xml"/><Relationship Id="rId17" Type="http://schemas.openxmlformats.org/officeDocument/2006/relationships/tags" Target="../tags/tag296.xml"/><Relationship Id="rId16" Type="http://schemas.openxmlformats.org/officeDocument/2006/relationships/tags" Target="../tags/tag295.xml"/><Relationship Id="rId15" Type="http://schemas.openxmlformats.org/officeDocument/2006/relationships/tags" Target="../tags/tag294.xml"/><Relationship Id="rId14" Type="http://schemas.openxmlformats.org/officeDocument/2006/relationships/tags" Target="../tags/tag293.xml"/><Relationship Id="rId13" Type="http://schemas.openxmlformats.org/officeDocument/2006/relationships/tags" Target="../tags/tag292.xml"/><Relationship Id="rId12" Type="http://schemas.openxmlformats.org/officeDocument/2006/relationships/tags" Target="../tags/tag291.xml"/><Relationship Id="rId11" Type="http://schemas.openxmlformats.org/officeDocument/2006/relationships/image" Target="../media/image27.png"/><Relationship Id="rId10" Type="http://schemas.openxmlformats.org/officeDocument/2006/relationships/tags" Target="../tags/tag290.xml"/><Relationship Id="rId1" Type="http://schemas.openxmlformats.org/officeDocument/2006/relationships/tags" Target="../tags/tag28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427480" y="393813"/>
            <a:ext cx="11337041" cy="607037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custDataLst>
              <p:tags r:id="rId2"/>
            </p:custDataLst>
          </p:nvPr>
        </p:nvSpPr>
        <p:spPr>
          <a:xfrm>
            <a:off x="694553" y="637746"/>
            <a:ext cx="10802894" cy="5582508"/>
          </a:xfrm>
          <a:prstGeom prst="rect">
            <a:avLst/>
          </a:prstGeom>
          <a:noFill/>
          <a:ln w="28575">
            <a:solidFill>
              <a:srgbClr val="A6CB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custDataLst>
              <p:tags r:id="rId3"/>
            </p:custDataLst>
          </p:nvPr>
        </p:nvPicPr>
        <p:blipFill>
          <a:blip r:embed="rId4">
            <a:clrChange>
              <a:clrFrom>
                <a:srgbClr val="F8F8F8"/>
              </a:clrFrom>
              <a:clrTo>
                <a:srgbClr val="F8F8F8">
                  <a:alpha val="0"/>
                </a:srgbClr>
              </a:clrTo>
            </a:clrChange>
            <a:extLst>
              <a:ext uri="{28A0092B-C50C-407E-A947-70E740481C1C}">
                <a14:useLocalDpi xmlns:a14="http://schemas.microsoft.com/office/drawing/2010/main" val="0"/>
              </a:ext>
            </a:extLst>
          </a:blip>
          <a:srcRect l="76823" b="85820"/>
          <a:stretch>
            <a:fillRect/>
          </a:stretch>
        </p:blipFill>
        <p:spPr>
          <a:xfrm rot="16200000" flipH="1">
            <a:off x="-55880" y="5550535"/>
            <a:ext cx="1374140" cy="1262380"/>
          </a:xfrm>
          <a:prstGeom prst="rect">
            <a:avLst/>
          </a:prstGeom>
        </p:spPr>
      </p:pic>
      <p:pic>
        <p:nvPicPr>
          <p:cNvPr id="4" name="图片 3"/>
          <p:cNvPicPr>
            <a:picLocks noChangeAspect="1"/>
          </p:cNvPicPr>
          <p:nvPr>
            <p:custDataLst>
              <p:tags r:id="rId5"/>
            </p:custDataLst>
          </p:nvPr>
        </p:nvPicPr>
        <p:blipFill>
          <a:blip r:embed="rId6">
            <a:clrChange>
              <a:clrFrom>
                <a:srgbClr val="F8F8F8"/>
              </a:clrFrom>
              <a:clrTo>
                <a:srgbClr val="F8F8F8">
                  <a:alpha val="0"/>
                </a:srgbClr>
              </a:clrTo>
            </a:clrChange>
            <a:extLst>
              <a:ext uri="{28A0092B-C50C-407E-A947-70E740481C1C}">
                <a14:useLocalDpi xmlns:a14="http://schemas.microsoft.com/office/drawing/2010/main" val="0"/>
              </a:ext>
            </a:extLst>
          </a:blip>
          <a:srcRect l="76823" b="85820"/>
          <a:stretch>
            <a:fillRect/>
          </a:stretch>
        </p:blipFill>
        <p:spPr>
          <a:xfrm>
            <a:off x="10568305" y="0"/>
            <a:ext cx="1623695" cy="1491615"/>
          </a:xfrm>
          <a:prstGeom prst="rect">
            <a:avLst/>
          </a:prstGeom>
        </p:spPr>
      </p:pic>
      <p:pic>
        <p:nvPicPr>
          <p:cNvPr id="2" name="图片 1"/>
          <p:cNvPicPr>
            <a:picLocks noChangeAspect="1"/>
          </p:cNvPicPr>
          <p:nvPr>
            <p:custDataLst>
              <p:tags r:id="rId7"/>
            </p:custDataLst>
          </p:nvPr>
        </p:nvPicPr>
        <p:blipFill>
          <a:blip r:embed="rId8"/>
          <a:stretch>
            <a:fillRect/>
          </a:stretch>
        </p:blipFill>
        <p:spPr>
          <a:xfrm>
            <a:off x="906145" y="758825"/>
            <a:ext cx="4304665" cy="5339715"/>
          </a:xfrm>
          <a:prstGeom prst="rect">
            <a:avLst/>
          </a:prstGeom>
        </p:spPr>
      </p:pic>
      <p:sp>
        <p:nvSpPr>
          <p:cNvPr id="3" name="文本框 2"/>
          <p:cNvSpPr txBox="1"/>
          <p:nvPr>
            <p:custDataLst>
              <p:tags r:id="rId9"/>
            </p:custDataLst>
          </p:nvPr>
        </p:nvSpPr>
        <p:spPr>
          <a:xfrm>
            <a:off x="5672455" y="771525"/>
            <a:ext cx="4895850" cy="583565"/>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nchor="t">
            <a:spAutoFit/>
          </a:bodyPr>
          <a:lstStyle/>
          <a:p>
            <a:r>
              <a:rPr lang="zh-CN" altLang="zh-CN" sz="3200" b="1">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必修一</a:t>
            </a:r>
            <a:r>
              <a:rPr lang="en-US" altLang="zh-CN" sz="3200" b="1">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zh-CN" sz="3200" b="1">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中国特色社会主义</a:t>
            </a:r>
            <a:endParaRPr lang="zh-CN" altLang="zh-CN" sz="3200" b="1">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4" name="文本框 13"/>
          <p:cNvSpPr txBox="1"/>
          <p:nvPr>
            <p:custDataLst>
              <p:tags r:id="rId10"/>
            </p:custDataLst>
          </p:nvPr>
        </p:nvSpPr>
        <p:spPr>
          <a:xfrm>
            <a:off x="5379720" y="1419860"/>
            <a:ext cx="6256020" cy="4615815"/>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l">
              <a:lnSpc>
                <a:spcPct val="150000"/>
              </a:lnSpc>
            </a:pPr>
            <a:r>
              <a:rPr lang="zh-CN" altLang="en-US" sz="2800" b="1">
                <a:solidFill>
                  <a:srgbClr val="FF0000"/>
                </a:solidFill>
                <a:latin typeface="微软雅黑" panose="020B0503020204020204" charset="-122"/>
                <a:ea typeface="微软雅黑" panose="020B0503020204020204" charset="-122"/>
                <a:cs typeface="黑体" panose="02010609060101010101" charset="-122"/>
                <a:sym typeface="+mn-ea"/>
              </a:rPr>
              <a:t>第一课：</a:t>
            </a:r>
            <a:r>
              <a:rPr lang="zh-CN" altLang="en-US" sz="2800" b="1">
                <a:latin typeface="微软雅黑" panose="020B0503020204020204" charset="-122"/>
                <a:ea typeface="微软雅黑" panose="020B0503020204020204" charset="-122"/>
                <a:cs typeface="黑体" panose="02010609060101010101" charset="-122"/>
                <a:sym typeface="+mn-ea"/>
              </a:rPr>
              <a:t>社会主义由空想到科学、从理论到实践的发展 </a:t>
            </a:r>
            <a:endParaRPr lang="zh-CN" altLang="en-US" sz="2800" b="1">
              <a:latin typeface="微软雅黑" panose="020B0503020204020204" charset="-122"/>
              <a:ea typeface="微软雅黑" panose="020B0503020204020204" charset="-122"/>
              <a:cs typeface="黑体" panose="02010609060101010101" charset="-122"/>
              <a:sym typeface="+mn-ea"/>
            </a:endParaRPr>
          </a:p>
          <a:p>
            <a:pPr algn="l">
              <a:lnSpc>
                <a:spcPct val="150000"/>
              </a:lnSpc>
            </a:pPr>
            <a:r>
              <a:rPr lang="zh-CN" altLang="en-US" sz="2800" b="1">
                <a:solidFill>
                  <a:srgbClr val="00B050"/>
                </a:solidFill>
                <a:latin typeface="微软雅黑" panose="020B0503020204020204" charset="-122"/>
                <a:ea typeface="微软雅黑" panose="020B0503020204020204" charset="-122"/>
                <a:cs typeface="黑体" panose="02010609060101010101" charset="-122"/>
                <a:sym typeface="+mn-ea"/>
              </a:rPr>
              <a:t>第二课：</a:t>
            </a:r>
            <a:r>
              <a:rPr lang="zh-CN" altLang="en-US" sz="2800" b="1">
                <a:latin typeface="微软雅黑" panose="020B0503020204020204" charset="-122"/>
                <a:ea typeface="微软雅黑" panose="020B0503020204020204" charset="-122"/>
                <a:cs typeface="黑体" panose="02010609060101010101" charset="-122"/>
                <a:sym typeface="+mn-ea"/>
              </a:rPr>
              <a:t>只有社会主义才能救中国</a:t>
            </a:r>
            <a:endParaRPr lang="zh-CN" altLang="en-US" sz="2800" b="1">
              <a:latin typeface="微软雅黑" panose="020B0503020204020204" charset="-122"/>
              <a:ea typeface="微软雅黑" panose="020B0503020204020204" charset="-122"/>
              <a:cs typeface="黑体" panose="02010609060101010101" charset="-122"/>
              <a:sym typeface="+mn-ea"/>
            </a:endParaRPr>
          </a:p>
          <a:p>
            <a:pPr algn="l">
              <a:lnSpc>
                <a:spcPct val="150000"/>
              </a:lnSpc>
            </a:pPr>
            <a:r>
              <a:rPr lang="zh-CN" altLang="en-US" sz="2800" b="1">
                <a:solidFill>
                  <a:srgbClr val="FF0000"/>
                </a:solidFill>
                <a:latin typeface="微软雅黑" panose="020B0503020204020204" charset="-122"/>
                <a:ea typeface="微软雅黑" panose="020B0503020204020204" charset="-122"/>
                <a:cs typeface="黑体" panose="02010609060101010101" charset="-122"/>
                <a:sym typeface="+mn-ea"/>
              </a:rPr>
              <a:t>第三课：</a:t>
            </a:r>
            <a:r>
              <a:rPr lang="zh-CN" altLang="en-US" sz="2800" b="1">
                <a:latin typeface="微软雅黑" panose="020B0503020204020204" charset="-122"/>
                <a:ea typeface="微软雅黑" panose="020B0503020204020204" charset="-122"/>
                <a:cs typeface="黑体" panose="02010609060101010101" charset="-122"/>
                <a:sym typeface="+mn-ea"/>
              </a:rPr>
              <a:t>只有中国特色社会主义才能发展中国</a:t>
            </a:r>
            <a:endParaRPr lang="zh-CN" altLang="en-US" sz="2800" b="1">
              <a:latin typeface="微软雅黑" panose="020B0503020204020204" charset="-122"/>
              <a:ea typeface="微软雅黑" panose="020B0503020204020204" charset="-122"/>
              <a:cs typeface="黑体" panose="02010609060101010101" charset="-122"/>
              <a:sym typeface="+mn-ea"/>
            </a:endParaRPr>
          </a:p>
          <a:p>
            <a:pPr algn="l">
              <a:lnSpc>
                <a:spcPct val="150000"/>
              </a:lnSpc>
            </a:pPr>
            <a:r>
              <a:rPr lang="zh-CN" altLang="en-US" sz="2800" b="1">
                <a:solidFill>
                  <a:srgbClr val="00B050"/>
                </a:solidFill>
                <a:latin typeface="微软雅黑" panose="020B0503020204020204" charset="-122"/>
                <a:ea typeface="微软雅黑" panose="020B0503020204020204" charset="-122"/>
                <a:cs typeface="黑体" panose="02010609060101010101" charset="-122"/>
                <a:sym typeface="+mn-ea"/>
              </a:rPr>
              <a:t>第四课：</a:t>
            </a:r>
            <a:r>
              <a:rPr lang="zh-CN" altLang="en-US" sz="2800" b="1">
                <a:latin typeface="微软雅黑" panose="020B0503020204020204" charset="-122"/>
                <a:ea typeface="微软雅黑" panose="020B0503020204020204" charset="-122"/>
                <a:cs typeface="黑体" panose="02010609060101010101" charset="-122"/>
                <a:sym typeface="+mn-ea"/>
              </a:rPr>
              <a:t>只有坚持和发展中国特色社会主义才能实现中华民族的伟大复兴</a:t>
            </a:r>
            <a:endParaRPr lang="zh-CN" altLang="en-US" sz="2800" b="1">
              <a:latin typeface="微软雅黑" panose="020B0503020204020204" charset="-122"/>
              <a:ea typeface="微软雅黑" panose="020B0503020204020204" charset="-122"/>
              <a:cs typeface="黑体" panose="02010609060101010101" charset="-122"/>
              <a:sym typeface="+mn-ea"/>
            </a:endParaRPr>
          </a:p>
        </p:txBody>
      </p:sp>
      <p:sp>
        <p:nvSpPr>
          <p:cNvPr id="19" name="文本框 18"/>
          <p:cNvSpPr txBox="1"/>
          <p:nvPr>
            <p:custDataLst>
              <p:tags r:id="rId11"/>
            </p:custDataLst>
          </p:nvPr>
        </p:nvSpPr>
        <p:spPr>
          <a:xfrm>
            <a:off x="7402937" y="1801456"/>
            <a:ext cx="3429542" cy="565150"/>
          </a:xfrm>
          <a:prstGeom prst="rect">
            <a:avLst/>
          </a:prstGeom>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l">
              <a:lnSpc>
                <a:spcPct val="110000"/>
              </a:lnSpc>
            </a:pPr>
            <a:r>
              <a:rPr lang="zh-CN" altLang="en-US" sz="2800" b="1">
                <a:solidFill>
                  <a:srgbClr val="FF0000"/>
                </a:solidFill>
                <a:latin typeface="微软雅黑" panose="020B0503020204020204" charset="-122"/>
                <a:ea typeface="微软雅黑" panose="020B0503020204020204" charset="-122"/>
              </a:rPr>
              <a:t>人类社会发展的规律</a:t>
            </a:r>
            <a:endParaRPr lang="zh-CN" altLang="en-US" sz="2800" b="1">
              <a:solidFill>
                <a:srgbClr val="FF0000"/>
              </a:solidFill>
              <a:latin typeface="微软雅黑" panose="020B0503020204020204" charset="-122"/>
              <a:ea typeface="微软雅黑" panose="020B0503020204020204" charset="-122"/>
            </a:endParaRPr>
          </a:p>
        </p:txBody>
      </p:sp>
      <p:sp>
        <p:nvSpPr>
          <p:cNvPr id="6" name="下箭头 5"/>
          <p:cNvSpPr/>
          <p:nvPr>
            <p:custDataLst>
              <p:tags r:id="rId12"/>
            </p:custDataLst>
          </p:nvPr>
        </p:nvSpPr>
        <p:spPr>
          <a:xfrm>
            <a:off x="8458200" y="2366645"/>
            <a:ext cx="485775" cy="496570"/>
          </a:xfrm>
          <a:prstGeom prst="downArrow">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20" name="文本框 19"/>
          <p:cNvSpPr txBox="1"/>
          <p:nvPr>
            <p:custDataLst>
              <p:tags r:id="rId13"/>
            </p:custDataLst>
          </p:nvPr>
        </p:nvSpPr>
        <p:spPr>
          <a:xfrm>
            <a:off x="8082963" y="2863102"/>
            <a:ext cx="1382358" cy="556895"/>
          </a:xfrm>
          <a:prstGeom prst="rect">
            <a:avLst/>
          </a:prstGeom>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l">
              <a:lnSpc>
                <a:spcPct val="110000"/>
              </a:lnSpc>
            </a:pPr>
            <a:r>
              <a:rPr lang="zh-CN" altLang="en-US" sz="2750" b="1">
                <a:solidFill>
                  <a:srgbClr val="FF0000"/>
                </a:solidFill>
                <a:latin typeface="微软雅黑" panose="020B0503020204020204" charset="-122"/>
                <a:ea typeface="微软雅黑" panose="020B0503020204020204" charset="-122"/>
              </a:rPr>
              <a:t>站起来</a:t>
            </a:r>
            <a:endParaRPr lang="zh-CN" altLang="en-US" sz="2750" b="1">
              <a:solidFill>
                <a:srgbClr val="FF0000"/>
              </a:solidFill>
              <a:latin typeface="微软雅黑" panose="020B0503020204020204" charset="-122"/>
              <a:ea typeface="微软雅黑" panose="020B0503020204020204" charset="-122"/>
            </a:endParaRPr>
          </a:p>
        </p:txBody>
      </p:sp>
      <p:sp>
        <p:nvSpPr>
          <p:cNvPr id="21" name="文本框 20"/>
          <p:cNvSpPr txBox="1"/>
          <p:nvPr>
            <p:custDataLst>
              <p:tags r:id="rId14"/>
            </p:custDataLst>
          </p:nvPr>
        </p:nvSpPr>
        <p:spPr>
          <a:xfrm>
            <a:off x="8082928" y="4071009"/>
            <a:ext cx="1382358" cy="565150"/>
          </a:xfrm>
          <a:prstGeom prst="rect">
            <a:avLst/>
          </a:prstGeom>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l">
              <a:lnSpc>
                <a:spcPct val="110000"/>
              </a:lnSpc>
            </a:pPr>
            <a:r>
              <a:rPr lang="zh-CN" altLang="en-US" sz="2800" b="1">
                <a:solidFill>
                  <a:srgbClr val="FF0000"/>
                </a:solidFill>
                <a:latin typeface="微软雅黑" panose="020B0503020204020204" charset="-122"/>
                <a:ea typeface="微软雅黑" panose="020B0503020204020204" charset="-122"/>
              </a:rPr>
              <a:t>富起来</a:t>
            </a:r>
            <a:endParaRPr lang="zh-CN" altLang="en-US" sz="2800" b="1">
              <a:solidFill>
                <a:srgbClr val="FF0000"/>
              </a:solidFill>
              <a:latin typeface="微软雅黑" panose="020B0503020204020204" charset="-122"/>
              <a:ea typeface="微软雅黑" panose="020B0503020204020204" charset="-122"/>
            </a:endParaRPr>
          </a:p>
        </p:txBody>
      </p:sp>
      <p:sp>
        <p:nvSpPr>
          <p:cNvPr id="22" name="文本框 21"/>
          <p:cNvSpPr txBox="1"/>
          <p:nvPr>
            <p:custDataLst>
              <p:tags r:id="rId15"/>
            </p:custDataLst>
          </p:nvPr>
        </p:nvSpPr>
        <p:spPr>
          <a:xfrm>
            <a:off x="8010140" y="5213723"/>
            <a:ext cx="1382358" cy="565150"/>
          </a:xfrm>
          <a:prstGeom prst="rect">
            <a:avLst/>
          </a:prstGeom>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l">
              <a:lnSpc>
                <a:spcPct val="110000"/>
              </a:lnSpc>
            </a:pPr>
            <a:r>
              <a:rPr lang="zh-CN" altLang="en-US" sz="2800" b="1">
                <a:solidFill>
                  <a:srgbClr val="FF0000"/>
                </a:solidFill>
                <a:latin typeface="微软雅黑" panose="020B0503020204020204" charset="-122"/>
                <a:ea typeface="微软雅黑" panose="020B0503020204020204" charset="-122"/>
              </a:rPr>
              <a:t>强起来</a:t>
            </a:r>
            <a:endParaRPr lang="zh-CN" altLang="en-US" sz="2800" b="1">
              <a:solidFill>
                <a:srgbClr val="FF0000"/>
              </a:solidFill>
              <a:latin typeface="微软雅黑" panose="020B0503020204020204" charset="-122"/>
              <a:ea typeface="微软雅黑" panose="020B0503020204020204" charset="-122"/>
            </a:endParaRPr>
          </a:p>
        </p:txBody>
      </p:sp>
      <p:sp>
        <p:nvSpPr>
          <p:cNvPr id="9" name="下箭头 8"/>
          <p:cNvSpPr/>
          <p:nvPr>
            <p:custDataLst>
              <p:tags r:id="rId16"/>
            </p:custDataLst>
          </p:nvPr>
        </p:nvSpPr>
        <p:spPr>
          <a:xfrm>
            <a:off x="8458200" y="3496945"/>
            <a:ext cx="485775" cy="496570"/>
          </a:xfrm>
          <a:prstGeom prst="downArrow">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10" name="下箭头 9"/>
          <p:cNvSpPr/>
          <p:nvPr>
            <p:custDataLst>
              <p:tags r:id="rId17"/>
            </p:custDataLst>
          </p:nvPr>
        </p:nvSpPr>
        <p:spPr>
          <a:xfrm>
            <a:off x="8458200" y="4713605"/>
            <a:ext cx="485775" cy="496570"/>
          </a:xfrm>
          <a:prstGeom prst="downArrow">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pic>
        <p:nvPicPr>
          <p:cNvPr id="11" name="Picture 11"/>
          <p:cNvPicPr>
            <a:picLocks noChangeAspect="1"/>
          </p:cNvPicPr>
          <p:nvPr>
            <p:custDataLst>
              <p:tags r:id="rId18"/>
            </p:custDataLst>
          </p:nvPr>
        </p:nvPicPr>
        <p:blipFill>
          <a:blip r:embed="rId19"/>
          <a:stretch>
            <a:fillRect/>
          </a:stretch>
        </p:blipFill>
        <p:spPr>
          <a:xfrm flipH="1">
            <a:off x="10299700" y="108966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6" grpId="0" animBg="1"/>
      <p:bldP spid="20" grpId="0" animBg="1"/>
      <p:bldP spid="21" grpId="0" animBg="1"/>
      <p:bldP spid="22" grpId="0" animBg="1"/>
      <p:bldP spid="9" grpId="0" animBg="1"/>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2"/>
          <p:cNvPicPr>
            <a:picLocks noChangeAspect="1"/>
          </p:cNvPicPr>
          <p:nvPr>
            <p:custDataLst>
              <p:tags r:id="rId1"/>
            </p:custDataLst>
          </p:nvPr>
        </p:nvPicPr>
        <p:blipFill>
          <a:blip r:embed="rId2"/>
          <a:stretch>
            <a:fillRect/>
          </a:stretch>
        </p:blipFill>
        <p:spPr>
          <a:xfrm>
            <a:off x="217170" y="2122805"/>
            <a:ext cx="3077845" cy="1384300"/>
          </a:xfrm>
          <a:prstGeom prst="rect">
            <a:avLst/>
          </a:prstGeom>
          <a:noFill/>
          <a:ln>
            <a:noFill/>
            <a:miter lim="800000"/>
            <a:headEnd/>
            <a:tailEnd/>
          </a:ln>
        </p:spPr>
      </p:pic>
      <p:pic>
        <p:nvPicPr>
          <p:cNvPr id="21" name="图片 1"/>
          <p:cNvPicPr>
            <a:picLocks noChangeAspect="1"/>
          </p:cNvPicPr>
          <p:nvPr>
            <p:custDataLst>
              <p:tags r:id="rId3"/>
            </p:custDataLst>
          </p:nvPr>
        </p:nvPicPr>
        <p:blipFill>
          <a:blip r:embed="rId4"/>
          <a:stretch>
            <a:fillRect/>
          </a:stretch>
        </p:blipFill>
        <p:spPr>
          <a:xfrm>
            <a:off x="213995" y="855980"/>
            <a:ext cx="3081655" cy="1265555"/>
          </a:xfrm>
          <a:prstGeom prst="rect">
            <a:avLst/>
          </a:prstGeom>
          <a:noFill/>
          <a:ln>
            <a:noFill/>
            <a:miter lim="800000"/>
            <a:headEnd/>
            <a:tailEnd/>
          </a:ln>
        </p:spPr>
      </p:pic>
      <p:cxnSp>
        <p:nvCxnSpPr>
          <p:cNvPr id="2" name="直接连接符 1"/>
          <p:cNvCxnSpPr/>
          <p:nvPr>
            <p:custDataLst>
              <p:tags r:id="rId5"/>
            </p:custDataLst>
          </p:nvPr>
        </p:nvCxnSpPr>
        <p:spPr>
          <a:xfrm flipV="1">
            <a:off x="516573" y="615950"/>
            <a:ext cx="11537950" cy="8255"/>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4" name="椭圆 3"/>
          <p:cNvSpPr/>
          <p:nvPr>
            <p:custDataLst>
              <p:tags r:id="rId6"/>
            </p:custDataLst>
          </p:nvPr>
        </p:nvSpPr>
        <p:spPr>
          <a:xfrm>
            <a:off x="648468" y="242192"/>
            <a:ext cx="274777" cy="274777"/>
          </a:xfrm>
          <a:prstGeom prst="ellipse">
            <a:avLst/>
          </a:prstGeom>
          <a:gradFill>
            <a:gsLst>
              <a:gs pos="0">
                <a:srgbClr val="E30000"/>
              </a:gs>
              <a:gs pos="100000">
                <a:srgbClr val="760303"/>
              </a:gs>
            </a:gsLst>
            <a:lin scaled="0"/>
          </a:gra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8" name="TextBox 25"/>
          <p:cNvSpPr txBox="1"/>
          <p:nvPr>
            <p:custDataLst>
              <p:tags r:id="rId7"/>
            </p:custDataLst>
          </p:nvPr>
        </p:nvSpPr>
        <p:spPr>
          <a:xfrm>
            <a:off x="1072198" y="179705"/>
            <a:ext cx="5925185" cy="398780"/>
          </a:xfrm>
          <a:prstGeom prst="rect">
            <a:avLst/>
          </a:prstGeom>
          <a:noFill/>
        </p:spPr>
        <p:txBody>
          <a:bodyPr wrap="square" rtlCol="0">
            <a:spAutoFit/>
          </a:bodyPr>
          <a:lstStyle/>
          <a:p>
            <a:r>
              <a:rPr lang="zh-CN" altLang="zh-CN" sz="2000" b="1" spc="300">
                <a:solidFill>
                  <a:schemeClr val="tx1"/>
                </a:solidFill>
                <a:latin typeface="微软雅黑" panose="020B0503020204020204" charset="-122"/>
                <a:ea typeface="微软雅黑" panose="020B0503020204020204" charset="-122"/>
              </a:rPr>
              <a:t>议学提示</a:t>
            </a:r>
            <a:endParaRPr lang="zh-CN" altLang="zh-CN" sz="2000" b="1" spc="300">
              <a:solidFill>
                <a:schemeClr val="tx1"/>
              </a:solidFill>
              <a:latin typeface="微软雅黑" panose="020B0503020204020204" charset="-122"/>
              <a:ea typeface="微软雅黑" panose="020B0503020204020204" charset="-122"/>
            </a:endParaRPr>
          </a:p>
        </p:txBody>
      </p:sp>
      <p:cxnSp>
        <p:nvCxnSpPr>
          <p:cNvPr id="54" name="直接箭头连接符 53"/>
          <p:cNvCxnSpPr/>
          <p:nvPr>
            <p:custDataLst>
              <p:tags r:id="rId8"/>
            </p:custDataLst>
          </p:nvPr>
        </p:nvCxnSpPr>
        <p:spPr>
          <a:xfrm>
            <a:off x="4154805" y="3666490"/>
            <a:ext cx="992505" cy="1524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55" name="文本框 54"/>
          <p:cNvSpPr txBox="1"/>
          <p:nvPr>
            <p:custDataLst>
              <p:tags r:id="rId9"/>
            </p:custDataLst>
          </p:nvPr>
        </p:nvSpPr>
        <p:spPr>
          <a:xfrm>
            <a:off x="4330700" y="3566160"/>
            <a:ext cx="642620" cy="368300"/>
          </a:xfrm>
          <a:prstGeom prst="rect">
            <a:avLst/>
          </a:prstGeom>
          <a:noFill/>
        </p:spPr>
        <p:txBody>
          <a:bodyPr wrap="square" rtlCol="0" anchor="t">
            <a:spAutoFit/>
          </a:bodyPr>
          <a:lstStyle/>
          <a:p>
            <a:r>
              <a:rPr lang="zh-CN" altLang="en-US" b="1">
                <a:latin typeface="微软雅黑" panose="020B0503020204020204" charset="-122"/>
                <a:ea typeface="微软雅黑" panose="020B0503020204020204" charset="-122"/>
              </a:rPr>
              <a:t>决定</a:t>
            </a:r>
            <a:endParaRPr lang="zh-CN" altLang="en-US" b="1">
              <a:latin typeface="微软雅黑" panose="020B0503020204020204" charset="-122"/>
              <a:ea typeface="微软雅黑" panose="020B0503020204020204" charset="-122"/>
            </a:endParaRPr>
          </a:p>
        </p:txBody>
      </p:sp>
      <p:sp>
        <p:nvSpPr>
          <p:cNvPr id="5" name="文本框 4"/>
          <p:cNvSpPr txBox="1"/>
          <p:nvPr>
            <p:custDataLst>
              <p:tags r:id="rId10"/>
            </p:custDataLst>
          </p:nvPr>
        </p:nvSpPr>
        <p:spPr>
          <a:xfrm>
            <a:off x="1980565" y="3566160"/>
            <a:ext cx="2053590" cy="780415"/>
          </a:xfrm>
          <a:prstGeom prst="rect">
            <a:avLst/>
          </a:prstGeom>
          <a:noFill/>
          <a:ln>
            <a:solidFill>
              <a:srgbClr val="C00000"/>
            </a:solidFill>
            <a:prstDash val="dashDot"/>
          </a:ln>
        </p:spPr>
        <p:txBody>
          <a:bodyPr wrap="square" rtlCol="0" anchor="t">
            <a:noAutofit/>
          </a:bodyPr>
          <a:lstStyle/>
          <a:p>
            <a:pPr algn="ctr"/>
            <a:r>
              <a:rPr sz="2400" b="1" spc="300">
                <a:latin typeface="微软雅黑" panose="020B0503020204020204" charset="-122"/>
                <a:ea typeface="微软雅黑" panose="020B0503020204020204" charset="-122"/>
                <a:sym typeface="+mn-ea"/>
              </a:rPr>
              <a:t>原始社会</a:t>
            </a:r>
            <a:endParaRPr sz="2400" b="1" spc="300">
              <a:latin typeface="微软雅黑" panose="020B0503020204020204" charset="-122"/>
              <a:ea typeface="微软雅黑" panose="020B0503020204020204" charset="-122"/>
              <a:sym typeface="+mn-ea"/>
            </a:endParaRPr>
          </a:p>
          <a:p>
            <a:pPr algn="ctr"/>
            <a:r>
              <a:rPr sz="2400" b="1" spc="300">
                <a:solidFill>
                  <a:srgbClr val="FF0000"/>
                </a:solidFill>
                <a:latin typeface="微软雅黑" panose="020B0503020204020204" charset="-122"/>
                <a:ea typeface="微软雅黑" panose="020B0503020204020204" charset="-122"/>
                <a:sym typeface="+mn-ea"/>
              </a:rPr>
              <a:t>生产力低下</a:t>
            </a:r>
            <a:endParaRPr lang="zh-CN" altLang="en-US" sz="2400" b="1" spc="300">
              <a:solidFill>
                <a:srgbClr val="FF0000"/>
              </a:solidFill>
              <a:latin typeface="微软雅黑" panose="020B0503020204020204" charset="-122"/>
              <a:ea typeface="微软雅黑" panose="020B0503020204020204" charset="-122"/>
              <a:sym typeface="+mn-ea"/>
            </a:endParaRPr>
          </a:p>
        </p:txBody>
      </p:sp>
      <p:sp>
        <p:nvSpPr>
          <p:cNvPr id="3" name="文本框 2"/>
          <p:cNvSpPr txBox="1"/>
          <p:nvPr>
            <p:custDataLst>
              <p:tags r:id="rId11"/>
            </p:custDataLst>
          </p:nvPr>
        </p:nvSpPr>
        <p:spPr>
          <a:xfrm>
            <a:off x="5653405" y="3140075"/>
            <a:ext cx="2849880" cy="506730"/>
          </a:xfrm>
          <a:prstGeom prst="rect">
            <a:avLst/>
          </a:prstGeom>
          <a:noFill/>
          <a:ln>
            <a:solidFill>
              <a:srgbClr val="C00000"/>
            </a:solidFill>
            <a:prstDash val="dashDot"/>
          </a:ln>
        </p:spPr>
        <p:txBody>
          <a:bodyPr wrap="square" rtlCol="0" anchor="t">
            <a:spAutoFit/>
          </a:bodyPr>
          <a:lstStyle/>
          <a:p>
            <a:pPr algn="l">
              <a:lnSpc>
                <a:spcPct val="150000"/>
              </a:lnSpc>
            </a:pPr>
            <a:r>
              <a:rPr b="1" spc="300">
                <a:latin typeface="微软雅黑" panose="020B0503020204020204" charset="-122"/>
                <a:ea typeface="微软雅黑" panose="020B0503020204020204" charset="-122"/>
                <a:sym typeface="+mn-ea"/>
              </a:rPr>
              <a:t>共同劳动（</a:t>
            </a:r>
            <a:r>
              <a:rPr b="1" spc="300">
                <a:solidFill>
                  <a:srgbClr val="FF0000"/>
                </a:solidFill>
                <a:latin typeface="微软雅黑" panose="020B0503020204020204" charset="-122"/>
                <a:ea typeface="微软雅黑" panose="020B0503020204020204" charset="-122"/>
                <a:sym typeface="+mn-ea"/>
              </a:rPr>
              <a:t>劳动方式</a:t>
            </a:r>
            <a:r>
              <a:rPr b="1" spc="300">
                <a:latin typeface="微软雅黑" panose="020B0503020204020204" charset="-122"/>
                <a:ea typeface="微软雅黑" panose="020B0503020204020204" charset="-122"/>
                <a:sym typeface="+mn-ea"/>
              </a:rPr>
              <a:t>）</a:t>
            </a:r>
            <a:endParaRPr lang="zh-CN" altLang="en-US" b="1"/>
          </a:p>
        </p:txBody>
      </p:sp>
      <p:sp>
        <p:nvSpPr>
          <p:cNvPr id="7" name="文本框 6"/>
          <p:cNvSpPr txBox="1"/>
          <p:nvPr>
            <p:custDataLst>
              <p:tags r:id="rId12"/>
            </p:custDataLst>
          </p:nvPr>
        </p:nvSpPr>
        <p:spPr>
          <a:xfrm>
            <a:off x="5653405" y="3806825"/>
            <a:ext cx="4716780" cy="506730"/>
          </a:xfrm>
          <a:prstGeom prst="rect">
            <a:avLst/>
          </a:prstGeom>
          <a:noFill/>
          <a:ln>
            <a:solidFill>
              <a:srgbClr val="C00000"/>
            </a:solidFill>
            <a:prstDash val="dashDot"/>
          </a:ln>
        </p:spPr>
        <p:txBody>
          <a:bodyPr wrap="square" rtlCol="0" anchor="t">
            <a:spAutoFit/>
          </a:bodyPr>
          <a:lstStyle/>
          <a:p>
            <a:pPr algn="l">
              <a:lnSpc>
                <a:spcPct val="150000"/>
              </a:lnSpc>
            </a:pPr>
            <a:r>
              <a:rPr b="1" spc="300">
                <a:latin typeface="微软雅黑" panose="020B0503020204020204" charset="-122"/>
                <a:ea typeface="微软雅黑" panose="020B0503020204020204" charset="-122"/>
                <a:sym typeface="+mn-ea"/>
              </a:rPr>
              <a:t>共同占有生产资料（</a:t>
            </a:r>
            <a:r>
              <a:rPr b="1" spc="300">
                <a:solidFill>
                  <a:srgbClr val="FF0000"/>
                </a:solidFill>
                <a:latin typeface="微软雅黑" panose="020B0503020204020204" charset="-122"/>
                <a:ea typeface="微软雅黑" panose="020B0503020204020204" charset="-122"/>
                <a:sym typeface="+mn-ea"/>
              </a:rPr>
              <a:t>生产资料所有制</a:t>
            </a:r>
            <a:r>
              <a:rPr b="1" spc="300">
                <a:latin typeface="微软雅黑" panose="020B0503020204020204" charset="-122"/>
                <a:ea typeface="微软雅黑" panose="020B0503020204020204" charset="-122"/>
                <a:sym typeface="+mn-ea"/>
              </a:rPr>
              <a:t>）</a:t>
            </a:r>
            <a:endParaRPr lang="zh-CN" altLang="en-US" b="1"/>
          </a:p>
        </p:txBody>
      </p:sp>
      <p:sp>
        <p:nvSpPr>
          <p:cNvPr id="11" name="左大括号 10"/>
          <p:cNvSpPr/>
          <p:nvPr>
            <p:custDataLst>
              <p:tags r:id="rId13"/>
            </p:custDataLst>
          </p:nvPr>
        </p:nvSpPr>
        <p:spPr>
          <a:xfrm>
            <a:off x="5144135" y="3319780"/>
            <a:ext cx="484505" cy="733425"/>
          </a:xfrm>
          <a:prstGeom prst="leftBrace">
            <a:avLst>
              <a:gd name="adj1" fmla="val 0"/>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14" name="文本框 13"/>
          <p:cNvSpPr txBox="1"/>
          <p:nvPr>
            <p:custDataLst>
              <p:tags r:id="rId14"/>
            </p:custDataLst>
          </p:nvPr>
        </p:nvSpPr>
        <p:spPr>
          <a:xfrm>
            <a:off x="5008245" y="5078730"/>
            <a:ext cx="3263265" cy="1337945"/>
          </a:xfrm>
          <a:prstGeom prst="rect">
            <a:avLst/>
          </a:prstGeom>
          <a:noFill/>
          <a:ln>
            <a:solidFill>
              <a:srgbClr val="C00000"/>
            </a:solidFill>
            <a:prstDash val="dashDot"/>
          </a:ln>
        </p:spPr>
        <p:txBody>
          <a:bodyPr wrap="square" rtlCol="0" anchor="t">
            <a:spAutoFit/>
          </a:bodyPr>
          <a:lstStyle/>
          <a:p>
            <a:pPr algn="l">
              <a:lnSpc>
                <a:spcPct val="150000"/>
              </a:lnSpc>
            </a:pPr>
            <a:r>
              <a:rPr b="1" spc="300">
                <a:latin typeface="微软雅黑" panose="020B0503020204020204" charset="-122"/>
                <a:ea typeface="微软雅黑" panose="020B0503020204020204" charset="-122"/>
                <a:sym typeface="+mn-ea"/>
              </a:rPr>
              <a:t>在生产中结成平等互助的关系（</a:t>
            </a:r>
            <a:r>
              <a:rPr b="1" spc="300">
                <a:solidFill>
                  <a:srgbClr val="FF0000"/>
                </a:solidFill>
                <a:latin typeface="微软雅黑" panose="020B0503020204020204" charset="-122"/>
                <a:ea typeface="微软雅黑" panose="020B0503020204020204" charset="-122"/>
                <a:sym typeface="+mn-ea"/>
              </a:rPr>
              <a:t>人们在生产中的地位和相互关系</a:t>
            </a:r>
            <a:r>
              <a:rPr b="1" spc="300">
                <a:latin typeface="微软雅黑" panose="020B0503020204020204" charset="-122"/>
                <a:ea typeface="微软雅黑" panose="020B0503020204020204" charset="-122"/>
                <a:sym typeface="+mn-ea"/>
              </a:rPr>
              <a:t>）</a:t>
            </a:r>
            <a:endParaRPr lang="zh-CN" altLang="en-US" b="1"/>
          </a:p>
        </p:txBody>
      </p:sp>
      <p:sp>
        <p:nvSpPr>
          <p:cNvPr id="40" name="文本框 39"/>
          <p:cNvSpPr txBox="1"/>
          <p:nvPr>
            <p:custDataLst>
              <p:tags r:id="rId15"/>
            </p:custDataLst>
          </p:nvPr>
        </p:nvSpPr>
        <p:spPr>
          <a:xfrm>
            <a:off x="8470900" y="5074920"/>
            <a:ext cx="1788160" cy="1337945"/>
          </a:xfrm>
          <a:prstGeom prst="rect">
            <a:avLst/>
          </a:prstGeom>
          <a:noFill/>
          <a:ln>
            <a:solidFill>
              <a:srgbClr val="C00000"/>
            </a:solidFill>
            <a:prstDash val="dashDot"/>
          </a:ln>
        </p:spPr>
        <p:txBody>
          <a:bodyPr wrap="square" rtlCol="0" anchor="t">
            <a:spAutoFit/>
          </a:bodyPr>
          <a:lstStyle/>
          <a:p>
            <a:pPr algn="l">
              <a:lnSpc>
                <a:spcPct val="150000"/>
              </a:lnSpc>
            </a:pPr>
            <a:r>
              <a:rPr b="1" spc="300">
                <a:latin typeface="微软雅黑" panose="020B0503020204020204" charset="-122"/>
                <a:ea typeface="微软雅黑" panose="020B0503020204020204" charset="-122"/>
                <a:sym typeface="+mn-ea"/>
              </a:rPr>
              <a:t>平均分配劳动产品（</a:t>
            </a:r>
            <a:r>
              <a:rPr b="1" spc="300">
                <a:solidFill>
                  <a:srgbClr val="FF0000"/>
                </a:solidFill>
                <a:latin typeface="微软雅黑" panose="020B0503020204020204" charset="-122"/>
                <a:ea typeface="微软雅黑" panose="020B0503020204020204" charset="-122"/>
                <a:sym typeface="+mn-ea"/>
              </a:rPr>
              <a:t>产品的分配关系</a:t>
            </a:r>
            <a:r>
              <a:rPr b="1" spc="300">
                <a:latin typeface="微软雅黑" panose="020B0503020204020204" charset="-122"/>
                <a:ea typeface="微软雅黑" panose="020B0503020204020204" charset="-122"/>
                <a:sym typeface="+mn-ea"/>
              </a:rPr>
              <a:t>）</a:t>
            </a:r>
            <a:endParaRPr lang="zh-CN" altLang="en-US" b="1"/>
          </a:p>
        </p:txBody>
      </p:sp>
      <p:sp>
        <p:nvSpPr>
          <p:cNvPr id="46" name="左大括号 45"/>
          <p:cNvSpPr/>
          <p:nvPr>
            <p:custDataLst>
              <p:tags r:id="rId16"/>
            </p:custDataLst>
          </p:nvPr>
        </p:nvSpPr>
        <p:spPr>
          <a:xfrm rot="5400000">
            <a:off x="7676515" y="3592195"/>
            <a:ext cx="308610" cy="2717800"/>
          </a:xfrm>
          <a:prstGeom prst="leftBrace">
            <a:avLst>
              <a:gd name="adj1" fmla="val 0"/>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latin typeface="微软雅黑" panose="020B0503020204020204" charset="-122"/>
              <a:ea typeface="微软雅黑" panose="020B0503020204020204" charset="-122"/>
            </a:endParaRPr>
          </a:p>
        </p:txBody>
      </p:sp>
      <p:cxnSp>
        <p:nvCxnSpPr>
          <p:cNvPr id="47" name="直接箭头连接符 46"/>
          <p:cNvCxnSpPr/>
          <p:nvPr>
            <p:custDataLst>
              <p:tags r:id="rId17"/>
            </p:custDataLst>
          </p:nvPr>
        </p:nvCxnSpPr>
        <p:spPr>
          <a:xfrm flipH="1">
            <a:off x="7825740" y="4307205"/>
            <a:ext cx="10160" cy="48958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8" name="文本框 47"/>
          <p:cNvSpPr txBox="1"/>
          <p:nvPr>
            <p:custDataLst>
              <p:tags r:id="rId18"/>
            </p:custDataLst>
          </p:nvPr>
        </p:nvSpPr>
        <p:spPr>
          <a:xfrm>
            <a:off x="7984490" y="4265295"/>
            <a:ext cx="248285" cy="645160"/>
          </a:xfrm>
          <a:prstGeom prst="rect">
            <a:avLst/>
          </a:prstGeom>
          <a:noFill/>
        </p:spPr>
        <p:txBody>
          <a:bodyPr wrap="square" rtlCol="0" anchor="t">
            <a:spAutoFit/>
          </a:bodyPr>
          <a:lstStyle/>
          <a:p>
            <a:r>
              <a:rPr lang="zh-CN" altLang="en-US" b="1">
                <a:latin typeface="微软雅黑" panose="020B0503020204020204" charset="-122"/>
                <a:ea typeface="微软雅黑" panose="020B0503020204020204" charset="-122"/>
              </a:rPr>
              <a:t>决定</a:t>
            </a:r>
            <a:endParaRPr lang="zh-CN" altLang="en-US" b="1">
              <a:latin typeface="微软雅黑" panose="020B0503020204020204" charset="-122"/>
              <a:ea typeface="微软雅黑" panose="020B0503020204020204" charset="-122"/>
            </a:endParaRPr>
          </a:p>
        </p:txBody>
      </p:sp>
      <p:sp useBgFill="1">
        <p:nvSpPr>
          <p:cNvPr id="15" name="Text Box 7"/>
          <p:cNvSpPr txBox="1"/>
          <p:nvPr>
            <p:custDataLst>
              <p:tags r:id="rId19"/>
            </p:custDataLst>
          </p:nvPr>
        </p:nvSpPr>
        <p:spPr>
          <a:xfrm>
            <a:off x="1287780" y="1213485"/>
            <a:ext cx="1490345" cy="460375"/>
          </a:xfrm>
          <a:prstGeom prst="rect">
            <a:avLst/>
          </a:prstGeom>
          <a:ln w="25400" cap="flat" cmpd="sng">
            <a:noFill/>
            <a:prstDash val="solid"/>
            <a:miter/>
            <a:headEnd type="none" w="med" len="med"/>
            <a:tailEnd type="none" w="med" len="med"/>
          </a:ln>
        </p:spPr>
        <p:txBody>
          <a:bodyPr wrap="square">
            <a:spAutoFit/>
          </a:bodyPr>
          <a:lstStyle/>
          <a:p>
            <a:pPr algn="ctr" eaLnBrk="0" fontAlgn="auto" hangingPunct="0">
              <a:defRPr/>
            </a:pPr>
            <a:r>
              <a:rPr lang="zh-CN" altLang="en-US" sz="2400" b="1" noProof="1" smtClean="0">
                <a:latin typeface="黑体" panose="02010609060101010101" charset="-122"/>
                <a:ea typeface="黑体" panose="02010609060101010101" charset="-122"/>
              </a:rPr>
              <a:t>打制石器</a:t>
            </a:r>
            <a:endParaRPr lang="zh-CN" altLang="en-US" sz="2400" b="1" noProof="1" smtClean="0">
              <a:latin typeface="黑体" panose="02010609060101010101" charset="-122"/>
              <a:ea typeface="黑体" panose="02010609060101010101" charset="-122"/>
            </a:endParaRPr>
          </a:p>
        </p:txBody>
      </p:sp>
      <p:sp useBgFill="1">
        <p:nvSpPr>
          <p:cNvPr id="16" name="Text Box 7"/>
          <p:cNvSpPr txBox="1"/>
          <p:nvPr>
            <p:custDataLst>
              <p:tags r:id="rId20"/>
            </p:custDataLst>
          </p:nvPr>
        </p:nvSpPr>
        <p:spPr>
          <a:xfrm>
            <a:off x="1571625" y="2262505"/>
            <a:ext cx="1423035" cy="460375"/>
          </a:xfrm>
          <a:prstGeom prst="rect">
            <a:avLst/>
          </a:prstGeom>
          <a:ln w="25400" cap="flat" cmpd="sng">
            <a:noFill/>
            <a:prstDash val="solid"/>
            <a:miter/>
            <a:headEnd type="none" w="med" len="med"/>
            <a:tailEnd type="none" w="med" len="med"/>
          </a:ln>
        </p:spPr>
        <p:txBody>
          <a:bodyPr wrap="square">
            <a:spAutoFit/>
          </a:bodyPr>
          <a:lstStyle/>
          <a:p>
            <a:pPr algn="ctr" eaLnBrk="0" fontAlgn="auto" hangingPunct="0">
              <a:defRPr/>
            </a:pPr>
            <a:r>
              <a:rPr lang="zh-CN" altLang="en-US" sz="2400" b="1" noProof="1">
                <a:latin typeface="黑体" panose="02010609060101010101" charset="-122"/>
                <a:ea typeface="黑体" panose="02010609060101010101" charset="-122"/>
              </a:rPr>
              <a:t>磨制石器</a:t>
            </a:r>
            <a:endParaRPr lang="zh-CN" altLang="en-US" sz="2400" b="1" noProof="1">
              <a:latin typeface="黑体" panose="02010609060101010101" charset="-122"/>
              <a:ea typeface="黑体" panose="02010609060101010101" charset="-122"/>
            </a:endParaRPr>
          </a:p>
        </p:txBody>
      </p:sp>
      <p:sp useBgFill="1">
        <p:nvSpPr>
          <p:cNvPr id="17" name="Text Box 7"/>
          <p:cNvSpPr txBox="1"/>
          <p:nvPr>
            <p:custDataLst>
              <p:tags r:id="rId21"/>
            </p:custDataLst>
          </p:nvPr>
        </p:nvSpPr>
        <p:spPr>
          <a:xfrm>
            <a:off x="3980815" y="1079500"/>
            <a:ext cx="3697605" cy="706755"/>
          </a:xfrm>
          <a:prstGeom prst="rect">
            <a:avLst/>
          </a:prstGeom>
          <a:ln w="25400" cap="flat" cmpd="sng">
            <a:solidFill>
              <a:srgbClr val="C00000"/>
            </a:solidFill>
            <a:prstDash val="dashDot"/>
            <a:miter/>
            <a:headEnd type="none" w="med" len="med"/>
            <a:tailEnd type="none" w="med" len="med"/>
          </a:ln>
        </p:spPr>
        <p:txBody>
          <a:bodyPr wrap="square">
            <a:spAutoFit/>
          </a:bodyPr>
          <a:lstStyle/>
          <a:p>
            <a:pPr algn="ctr" eaLnBrk="0" fontAlgn="auto" hangingPunct="0">
              <a:defRPr/>
            </a:pPr>
            <a:r>
              <a:rPr lang="zh-CN" altLang="en-US" sz="2000" b="1" noProof="1" smtClean="0">
                <a:latin typeface="黑体" panose="02010609060101010101" charset="-122"/>
                <a:ea typeface="黑体" panose="02010609060101010101" charset="-122"/>
              </a:rPr>
              <a:t>旧石器时代，</a:t>
            </a:r>
            <a:endParaRPr lang="zh-CN" altLang="en-US" sz="2000" b="1" noProof="1" smtClean="0">
              <a:latin typeface="黑体" panose="02010609060101010101" charset="-122"/>
              <a:ea typeface="黑体" panose="02010609060101010101" charset="-122"/>
            </a:endParaRPr>
          </a:p>
          <a:p>
            <a:pPr algn="ctr" eaLnBrk="0" fontAlgn="auto" hangingPunct="0">
              <a:defRPr/>
            </a:pPr>
            <a:r>
              <a:rPr lang="zh-CN" altLang="en-US" sz="2000" b="1" noProof="1" smtClean="0">
                <a:latin typeface="黑体" panose="02010609060101010101" charset="-122"/>
                <a:ea typeface="黑体" panose="02010609060101010101" charset="-122"/>
              </a:rPr>
              <a:t>人们主要以采集天然食物为生</a:t>
            </a:r>
            <a:endParaRPr lang="zh-CN" altLang="en-US" sz="2000" b="1" noProof="1" smtClean="0">
              <a:latin typeface="黑体" panose="02010609060101010101" charset="-122"/>
              <a:ea typeface="黑体" panose="02010609060101010101" charset="-122"/>
            </a:endParaRPr>
          </a:p>
        </p:txBody>
      </p:sp>
      <p:sp useBgFill="1">
        <p:nvSpPr>
          <p:cNvPr id="18" name="Text Box 7"/>
          <p:cNvSpPr txBox="1"/>
          <p:nvPr>
            <p:custDataLst>
              <p:tags r:id="rId22"/>
            </p:custDataLst>
          </p:nvPr>
        </p:nvSpPr>
        <p:spPr>
          <a:xfrm>
            <a:off x="3954780" y="2216785"/>
            <a:ext cx="3723640" cy="706755"/>
          </a:xfrm>
          <a:prstGeom prst="rect">
            <a:avLst/>
          </a:prstGeom>
          <a:ln w="25400" cap="flat" cmpd="sng">
            <a:solidFill>
              <a:srgbClr val="C00000"/>
            </a:solidFill>
            <a:prstDash val="dashDot"/>
            <a:miter/>
            <a:headEnd type="none" w="med" len="med"/>
            <a:tailEnd type="none" w="med" len="med"/>
          </a:ln>
        </p:spPr>
        <p:txBody>
          <a:bodyPr wrap="square">
            <a:spAutoFit/>
          </a:bodyPr>
          <a:lstStyle/>
          <a:p>
            <a:pPr algn="ctr" eaLnBrk="0" fontAlgn="auto" hangingPunct="0">
              <a:defRPr/>
            </a:pPr>
            <a:r>
              <a:rPr lang="zh-CN" altLang="en-US" sz="2000" b="1" noProof="1">
                <a:latin typeface="黑体" panose="02010609060101010101" charset="-122"/>
                <a:ea typeface="黑体" panose="02010609060101010101" charset="-122"/>
              </a:rPr>
              <a:t>新</a:t>
            </a:r>
            <a:r>
              <a:rPr lang="zh-CN" altLang="en-US" sz="2000" b="1" noProof="1" smtClean="0">
                <a:latin typeface="黑体" panose="02010609060101010101" charset="-122"/>
                <a:ea typeface="黑体" panose="02010609060101010101" charset="-122"/>
              </a:rPr>
              <a:t>石器时代，</a:t>
            </a:r>
            <a:endParaRPr lang="zh-CN" altLang="en-US" sz="2000" b="1" noProof="1" smtClean="0">
              <a:latin typeface="黑体" panose="02010609060101010101" charset="-122"/>
              <a:ea typeface="黑体" panose="02010609060101010101" charset="-122"/>
            </a:endParaRPr>
          </a:p>
          <a:p>
            <a:pPr algn="ctr" eaLnBrk="0" fontAlgn="auto" hangingPunct="0">
              <a:defRPr/>
            </a:pPr>
            <a:r>
              <a:rPr lang="zh-CN" altLang="en-US" sz="2000" b="1" noProof="1" smtClean="0">
                <a:latin typeface="黑体" panose="02010609060101010101" charset="-122"/>
                <a:ea typeface="黑体" panose="02010609060101010101" charset="-122"/>
              </a:rPr>
              <a:t>原始畜牧业和农业开始出现</a:t>
            </a:r>
            <a:endParaRPr lang="zh-CN" altLang="en-US" sz="2000" b="1" noProof="1" smtClean="0">
              <a:latin typeface="黑体" panose="02010609060101010101" charset="-122"/>
              <a:ea typeface="黑体" panose="02010609060101010101" charset="-122"/>
            </a:endParaRPr>
          </a:p>
        </p:txBody>
      </p:sp>
      <p:grpSp>
        <p:nvGrpSpPr>
          <p:cNvPr id="33" name="组合 32"/>
          <p:cNvGrpSpPr/>
          <p:nvPr>
            <p:custDataLst>
              <p:tags r:id="rId23"/>
            </p:custDataLst>
          </p:nvPr>
        </p:nvGrpSpPr>
        <p:grpSpPr>
          <a:xfrm>
            <a:off x="8419465" y="1510665"/>
            <a:ext cx="2214245" cy="781050"/>
            <a:chOff x="4304043" y="1286668"/>
            <a:chExt cx="3837944" cy="2757793"/>
          </a:xfrm>
          <a:gradFill>
            <a:gsLst>
              <a:gs pos="0">
                <a:srgbClr val="E30000"/>
              </a:gs>
              <a:gs pos="100000">
                <a:srgbClr val="760303"/>
              </a:gs>
            </a:gsLst>
            <a:lin scaled="0"/>
          </a:gradFill>
          <a:effectLst>
            <a:outerShdw blurRad="381000" dist="254000" dir="8100000" algn="tr" rotWithShape="0">
              <a:prstClr val="black">
                <a:alpha val="40000"/>
              </a:prstClr>
            </a:outerShdw>
          </a:effectLst>
        </p:grpSpPr>
        <p:sp>
          <p:nvSpPr>
            <p:cNvPr id="34" name="圆角矩形 33"/>
            <p:cNvSpPr/>
            <p:nvPr>
              <p:custDataLst>
                <p:tags r:id="rId24"/>
              </p:custDataLst>
            </p:nvPr>
          </p:nvSpPr>
          <p:spPr>
            <a:xfrm>
              <a:off x="4304043" y="1286668"/>
              <a:ext cx="3837944" cy="2757793"/>
            </a:xfrm>
            <a:prstGeom prst="roundRect">
              <a:avLst/>
            </a:prstGeom>
            <a:grpFill/>
            <a:ln w="57150">
              <a:solidFill>
                <a:srgbClr val="C00000"/>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2800" b="1">
                <a:solidFill>
                  <a:schemeClr val="bg1"/>
                </a:solidFill>
                <a:ea typeface="微软雅黑" panose="020B0503020204020204" charset="-122"/>
                <a:sym typeface="+mn-ea"/>
              </a:endParaRPr>
            </a:p>
          </p:txBody>
        </p:sp>
        <p:sp>
          <p:nvSpPr>
            <p:cNvPr id="35" name="圆角矩形 34"/>
            <p:cNvSpPr/>
            <p:nvPr>
              <p:custDataLst>
                <p:tags r:id="rId25"/>
              </p:custDataLst>
            </p:nvPr>
          </p:nvSpPr>
          <p:spPr>
            <a:xfrm>
              <a:off x="4304479" y="1367305"/>
              <a:ext cx="3837072" cy="2596519"/>
            </a:xfrm>
            <a:prstGeom prst="roundRect">
              <a:avLst/>
            </a:prstGeom>
            <a:grpFill/>
            <a:ln w="57150">
              <a:solidFill>
                <a:srgbClr val="C00000"/>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solidFill>
                    <a:schemeClr val="bg1"/>
                  </a:solidFill>
                  <a:latin typeface="微软雅黑" panose="020B0503020204020204" charset="-122"/>
                  <a:ea typeface="微软雅黑" panose="020B0503020204020204" charset="-122"/>
                  <a:cs typeface="+mn-ea"/>
                  <a:sym typeface="+mn-ea"/>
                </a:rPr>
                <a:t>生产工具是生产力发展的主要标志</a:t>
              </a:r>
              <a:endParaRPr lang="zh-CN" altLang="en-US" b="1">
                <a:solidFill>
                  <a:schemeClr val="bg1"/>
                </a:solidFill>
                <a:latin typeface="微软雅黑" panose="020B0503020204020204" charset="-122"/>
                <a:ea typeface="微软雅黑" panose="020B0503020204020204" charset="-122"/>
                <a:cs typeface="+mn-ea"/>
                <a:sym typeface="+mn-ea"/>
              </a:endParaRPr>
            </a:p>
          </p:txBody>
        </p:sp>
      </p:grpSp>
      <p:sp>
        <p:nvSpPr>
          <p:cNvPr id="19" name="右箭头 18"/>
          <p:cNvSpPr/>
          <p:nvPr>
            <p:custDataLst>
              <p:tags r:id="rId26"/>
            </p:custDataLst>
          </p:nvPr>
        </p:nvSpPr>
        <p:spPr>
          <a:xfrm>
            <a:off x="3091180" y="1293495"/>
            <a:ext cx="647700" cy="230505"/>
          </a:xfrm>
          <a:prstGeom prst="rightArrow">
            <a:avLst/>
          </a:prstGeom>
          <a:solidFill>
            <a:srgbClr val="000000">
              <a:alpha val="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右箭头 19"/>
          <p:cNvSpPr/>
          <p:nvPr>
            <p:custDataLst>
              <p:tags r:id="rId27"/>
            </p:custDataLst>
          </p:nvPr>
        </p:nvSpPr>
        <p:spPr>
          <a:xfrm>
            <a:off x="3091180" y="2399030"/>
            <a:ext cx="647700" cy="230505"/>
          </a:xfrm>
          <a:prstGeom prst="rightArrow">
            <a:avLst/>
          </a:prstGeom>
          <a:solidFill>
            <a:srgbClr val="000000">
              <a:alpha val="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左大括号 42"/>
          <p:cNvSpPr/>
          <p:nvPr>
            <p:custDataLst>
              <p:tags r:id="rId28"/>
            </p:custDataLst>
          </p:nvPr>
        </p:nvSpPr>
        <p:spPr>
          <a:xfrm rot="10800000">
            <a:off x="7699375" y="1245870"/>
            <a:ext cx="680720" cy="1257300"/>
          </a:xfrm>
          <a:prstGeom prst="leftBrace">
            <a:avLst>
              <a:gd name="adj1" fmla="val 0"/>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500" fill="hold"/>
                                        <p:tgtEl>
                                          <p:spTgt spid="43"/>
                                        </p:tgtEl>
                                        <p:attrNameLst>
                                          <p:attrName>ppt_w</p:attrName>
                                        </p:attrNameLst>
                                      </p:cBhvr>
                                      <p:tavLst>
                                        <p:tav tm="0">
                                          <p:val>
                                            <p:fltVal val="0"/>
                                          </p:val>
                                        </p:tav>
                                        <p:tav tm="100000">
                                          <p:val>
                                            <p:strVal val="#ppt_w"/>
                                          </p:val>
                                        </p:tav>
                                      </p:tavLst>
                                    </p:anim>
                                    <p:anim calcmode="lin" valueType="num">
                                      <p:cBhvr>
                                        <p:cTn id="28" dur="500" fill="hold"/>
                                        <p:tgtEl>
                                          <p:spTgt spid="43"/>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500" fill="hold"/>
                                        <p:tgtEl>
                                          <p:spTgt spid="33"/>
                                        </p:tgtEl>
                                        <p:attrNameLst>
                                          <p:attrName>ppt_w</p:attrName>
                                        </p:attrNameLst>
                                      </p:cBhvr>
                                      <p:tavLst>
                                        <p:tav tm="0">
                                          <p:val>
                                            <p:fltVal val="0"/>
                                          </p:val>
                                        </p:tav>
                                        <p:tav tm="100000">
                                          <p:val>
                                            <p:strVal val="#ppt_w"/>
                                          </p:val>
                                        </p:tav>
                                      </p:tavLst>
                                    </p:anim>
                                    <p:anim calcmode="lin" valueType="num">
                                      <p:cBhvr>
                                        <p:cTn id="32" dur="500" fill="hold"/>
                                        <p:tgtEl>
                                          <p:spTgt spid="33"/>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54"/>
                                        </p:tgtEl>
                                        <p:attrNameLst>
                                          <p:attrName>style.visibility</p:attrName>
                                        </p:attrNameLst>
                                      </p:cBhvr>
                                      <p:to>
                                        <p:strVal val="visible"/>
                                      </p:to>
                                    </p:set>
                                    <p:anim calcmode="lin" valueType="num">
                                      <p:cBhvr>
                                        <p:cTn id="43" dur="500" fill="hold"/>
                                        <p:tgtEl>
                                          <p:spTgt spid="54"/>
                                        </p:tgtEl>
                                        <p:attrNameLst>
                                          <p:attrName>ppt_w</p:attrName>
                                        </p:attrNameLst>
                                      </p:cBhvr>
                                      <p:tavLst>
                                        <p:tav tm="0">
                                          <p:val>
                                            <p:fltVal val="0"/>
                                          </p:val>
                                        </p:tav>
                                        <p:tav tm="100000">
                                          <p:val>
                                            <p:strVal val="#ppt_w"/>
                                          </p:val>
                                        </p:tav>
                                      </p:tavLst>
                                    </p:anim>
                                    <p:anim calcmode="lin" valueType="num">
                                      <p:cBhvr>
                                        <p:cTn id="44" dur="500" fill="hold"/>
                                        <p:tgtEl>
                                          <p:spTgt spid="54"/>
                                        </p:tgtEl>
                                        <p:attrNameLst>
                                          <p:attrName>ppt_h</p:attrName>
                                        </p:attrNameLst>
                                      </p:cBhvr>
                                      <p:tavLst>
                                        <p:tav tm="0">
                                          <p:val>
                                            <p:fltVal val="0"/>
                                          </p:val>
                                        </p:tav>
                                        <p:tav tm="100000">
                                          <p:val>
                                            <p:strVal val="#ppt_h"/>
                                          </p:val>
                                        </p:tav>
                                      </p:tavLst>
                                    </p:anim>
                                  </p:childTnLst>
                                </p:cTn>
                              </p:par>
                              <p:par>
                                <p:cTn id="45" presetID="23" presetClass="entr" presetSubtype="16" fill="hold" grpId="0" nodeType="withEffect">
                                  <p:stCondLst>
                                    <p:cond delay="0"/>
                                  </p:stCondLst>
                                  <p:childTnLst>
                                    <p:set>
                                      <p:cBhvr>
                                        <p:cTn id="46" dur="1" fill="hold">
                                          <p:stCondLst>
                                            <p:cond delay="0"/>
                                          </p:stCondLst>
                                        </p:cTn>
                                        <p:tgtEl>
                                          <p:spTgt spid="55"/>
                                        </p:tgtEl>
                                        <p:attrNameLst>
                                          <p:attrName>style.visibility</p:attrName>
                                        </p:attrNameLst>
                                      </p:cBhvr>
                                      <p:to>
                                        <p:strVal val="visible"/>
                                      </p:to>
                                    </p:set>
                                    <p:anim calcmode="lin" valueType="num">
                                      <p:cBhvr>
                                        <p:cTn id="47" dur="500" fill="hold"/>
                                        <p:tgtEl>
                                          <p:spTgt spid="55"/>
                                        </p:tgtEl>
                                        <p:attrNameLst>
                                          <p:attrName>ppt_w</p:attrName>
                                        </p:attrNameLst>
                                      </p:cBhvr>
                                      <p:tavLst>
                                        <p:tav tm="0">
                                          <p:val>
                                            <p:fltVal val="0"/>
                                          </p:val>
                                        </p:tav>
                                        <p:tav tm="100000">
                                          <p:val>
                                            <p:strVal val="#ppt_w"/>
                                          </p:val>
                                        </p:tav>
                                      </p:tavLst>
                                    </p:anim>
                                    <p:anim calcmode="lin" valueType="num">
                                      <p:cBhvr>
                                        <p:cTn id="48" dur="500" fill="hold"/>
                                        <p:tgtEl>
                                          <p:spTgt spid="55"/>
                                        </p:tgtEl>
                                        <p:attrNameLst>
                                          <p:attrName>ppt_h</p:attrName>
                                        </p:attrNameLst>
                                      </p:cBhvr>
                                      <p:tavLst>
                                        <p:tav tm="0">
                                          <p:val>
                                            <p:fltVal val="0"/>
                                          </p:val>
                                        </p:tav>
                                        <p:tav tm="100000">
                                          <p:val>
                                            <p:strVal val="#ppt_h"/>
                                          </p:val>
                                        </p:tav>
                                      </p:tavLst>
                                    </p:anim>
                                  </p:childTnLst>
                                </p:cTn>
                              </p:par>
                              <p:par>
                                <p:cTn id="49" presetID="23" presetClass="entr" presetSubtype="16"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p:cTn id="51" dur="500" fill="hold"/>
                                        <p:tgtEl>
                                          <p:spTgt spid="3"/>
                                        </p:tgtEl>
                                        <p:attrNameLst>
                                          <p:attrName>ppt_w</p:attrName>
                                        </p:attrNameLst>
                                      </p:cBhvr>
                                      <p:tavLst>
                                        <p:tav tm="0">
                                          <p:val>
                                            <p:fltVal val="0"/>
                                          </p:val>
                                        </p:tav>
                                        <p:tav tm="100000">
                                          <p:val>
                                            <p:strVal val="#ppt_w"/>
                                          </p:val>
                                        </p:tav>
                                      </p:tavLst>
                                    </p:anim>
                                    <p:anim calcmode="lin" valueType="num">
                                      <p:cBhvr>
                                        <p:cTn id="52" dur="500" fill="hold"/>
                                        <p:tgtEl>
                                          <p:spTgt spid="3"/>
                                        </p:tgtEl>
                                        <p:attrNameLst>
                                          <p:attrName>ppt_h</p:attrName>
                                        </p:attrNameLst>
                                      </p:cBhvr>
                                      <p:tavLst>
                                        <p:tav tm="0">
                                          <p:val>
                                            <p:fltVal val="0"/>
                                          </p:val>
                                        </p:tav>
                                        <p:tav tm="100000">
                                          <p:val>
                                            <p:strVal val="#ppt_h"/>
                                          </p:val>
                                        </p:tav>
                                      </p:tavLst>
                                    </p:anim>
                                  </p:childTnLst>
                                </p:cTn>
                              </p:par>
                              <p:par>
                                <p:cTn id="53" presetID="23" presetClass="entr" presetSubtype="16"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p:cTn id="55" dur="500" fill="hold"/>
                                        <p:tgtEl>
                                          <p:spTgt spid="7"/>
                                        </p:tgtEl>
                                        <p:attrNameLst>
                                          <p:attrName>ppt_w</p:attrName>
                                        </p:attrNameLst>
                                      </p:cBhvr>
                                      <p:tavLst>
                                        <p:tav tm="0">
                                          <p:val>
                                            <p:fltVal val="0"/>
                                          </p:val>
                                        </p:tav>
                                        <p:tav tm="100000">
                                          <p:val>
                                            <p:strVal val="#ppt_w"/>
                                          </p:val>
                                        </p:tav>
                                      </p:tavLst>
                                    </p:anim>
                                    <p:anim calcmode="lin" valueType="num">
                                      <p:cBhvr>
                                        <p:cTn id="56" dur="500" fill="hold"/>
                                        <p:tgtEl>
                                          <p:spTgt spid="7"/>
                                        </p:tgtEl>
                                        <p:attrNameLst>
                                          <p:attrName>ppt_h</p:attrName>
                                        </p:attrNameLst>
                                      </p:cBhvr>
                                      <p:tavLst>
                                        <p:tav tm="0">
                                          <p:val>
                                            <p:fltVal val="0"/>
                                          </p:val>
                                        </p:tav>
                                        <p:tav tm="100000">
                                          <p:val>
                                            <p:strVal val="#ppt_h"/>
                                          </p:val>
                                        </p:tav>
                                      </p:tavLst>
                                    </p:anim>
                                  </p:childTnLst>
                                </p:cTn>
                              </p:par>
                              <p:par>
                                <p:cTn id="57" presetID="23" presetClass="entr" presetSubtype="16"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p:cTn id="59" dur="500" fill="hold"/>
                                        <p:tgtEl>
                                          <p:spTgt spid="11"/>
                                        </p:tgtEl>
                                        <p:attrNameLst>
                                          <p:attrName>ppt_w</p:attrName>
                                        </p:attrNameLst>
                                      </p:cBhvr>
                                      <p:tavLst>
                                        <p:tav tm="0">
                                          <p:val>
                                            <p:fltVal val="0"/>
                                          </p:val>
                                        </p:tav>
                                        <p:tav tm="100000">
                                          <p:val>
                                            <p:strVal val="#ppt_w"/>
                                          </p:val>
                                        </p:tav>
                                      </p:tavLst>
                                    </p:anim>
                                    <p:anim calcmode="lin" valueType="num">
                                      <p:cBhvr>
                                        <p:cTn id="60"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46"/>
                                        </p:tgtEl>
                                        <p:attrNameLst>
                                          <p:attrName>style.visibility</p:attrName>
                                        </p:attrNameLst>
                                      </p:cBhvr>
                                      <p:to>
                                        <p:strVal val="visible"/>
                                      </p:to>
                                    </p:set>
                                    <p:anim calcmode="lin" valueType="num">
                                      <p:cBhvr>
                                        <p:cTn id="65" dur="500" fill="hold"/>
                                        <p:tgtEl>
                                          <p:spTgt spid="46"/>
                                        </p:tgtEl>
                                        <p:attrNameLst>
                                          <p:attrName>ppt_w</p:attrName>
                                        </p:attrNameLst>
                                      </p:cBhvr>
                                      <p:tavLst>
                                        <p:tav tm="0">
                                          <p:val>
                                            <p:fltVal val="0"/>
                                          </p:val>
                                        </p:tav>
                                        <p:tav tm="100000">
                                          <p:val>
                                            <p:strVal val="#ppt_w"/>
                                          </p:val>
                                        </p:tav>
                                      </p:tavLst>
                                    </p:anim>
                                    <p:anim calcmode="lin" valueType="num">
                                      <p:cBhvr>
                                        <p:cTn id="66" dur="500" fill="hold"/>
                                        <p:tgtEl>
                                          <p:spTgt spid="46"/>
                                        </p:tgtEl>
                                        <p:attrNameLst>
                                          <p:attrName>ppt_h</p:attrName>
                                        </p:attrNameLst>
                                      </p:cBhvr>
                                      <p:tavLst>
                                        <p:tav tm="0">
                                          <p:val>
                                            <p:fltVal val="0"/>
                                          </p:val>
                                        </p:tav>
                                        <p:tav tm="100000">
                                          <p:val>
                                            <p:strVal val="#ppt_h"/>
                                          </p:val>
                                        </p:tav>
                                      </p:tavLst>
                                    </p:anim>
                                  </p:childTnLst>
                                </p:cTn>
                              </p:par>
                              <p:par>
                                <p:cTn id="67" presetID="23" presetClass="entr" presetSubtype="16" fill="hold" nodeType="withEffect">
                                  <p:stCondLst>
                                    <p:cond delay="0"/>
                                  </p:stCondLst>
                                  <p:childTnLst>
                                    <p:set>
                                      <p:cBhvr>
                                        <p:cTn id="68" dur="1" fill="hold">
                                          <p:stCondLst>
                                            <p:cond delay="0"/>
                                          </p:stCondLst>
                                        </p:cTn>
                                        <p:tgtEl>
                                          <p:spTgt spid="47"/>
                                        </p:tgtEl>
                                        <p:attrNameLst>
                                          <p:attrName>style.visibility</p:attrName>
                                        </p:attrNameLst>
                                      </p:cBhvr>
                                      <p:to>
                                        <p:strVal val="visible"/>
                                      </p:to>
                                    </p:set>
                                    <p:anim calcmode="lin" valueType="num">
                                      <p:cBhvr>
                                        <p:cTn id="69" dur="500" fill="hold"/>
                                        <p:tgtEl>
                                          <p:spTgt spid="47"/>
                                        </p:tgtEl>
                                        <p:attrNameLst>
                                          <p:attrName>ppt_w</p:attrName>
                                        </p:attrNameLst>
                                      </p:cBhvr>
                                      <p:tavLst>
                                        <p:tav tm="0">
                                          <p:val>
                                            <p:fltVal val="0"/>
                                          </p:val>
                                        </p:tav>
                                        <p:tav tm="100000">
                                          <p:val>
                                            <p:strVal val="#ppt_w"/>
                                          </p:val>
                                        </p:tav>
                                      </p:tavLst>
                                    </p:anim>
                                    <p:anim calcmode="lin" valueType="num">
                                      <p:cBhvr>
                                        <p:cTn id="70" dur="500" fill="hold"/>
                                        <p:tgtEl>
                                          <p:spTgt spid="47"/>
                                        </p:tgtEl>
                                        <p:attrNameLst>
                                          <p:attrName>ppt_h</p:attrName>
                                        </p:attrNameLst>
                                      </p:cBhvr>
                                      <p:tavLst>
                                        <p:tav tm="0">
                                          <p:val>
                                            <p:fltVal val="0"/>
                                          </p:val>
                                        </p:tav>
                                        <p:tav tm="100000">
                                          <p:val>
                                            <p:strVal val="#ppt_h"/>
                                          </p:val>
                                        </p:tav>
                                      </p:tavLst>
                                    </p:anim>
                                  </p:childTnLst>
                                </p:cTn>
                              </p:par>
                              <p:par>
                                <p:cTn id="71" presetID="23" presetClass="entr" presetSubtype="16" fill="hold" grpId="0" nodeType="with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p:cTn id="73" dur="500" fill="hold"/>
                                        <p:tgtEl>
                                          <p:spTgt spid="14"/>
                                        </p:tgtEl>
                                        <p:attrNameLst>
                                          <p:attrName>ppt_w</p:attrName>
                                        </p:attrNameLst>
                                      </p:cBhvr>
                                      <p:tavLst>
                                        <p:tav tm="0">
                                          <p:val>
                                            <p:fltVal val="0"/>
                                          </p:val>
                                        </p:tav>
                                        <p:tav tm="100000">
                                          <p:val>
                                            <p:strVal val="#ppt_w"/>
                                          </p:val>
                                        </p:tav>
                                      </p:tavLst>
                                    </p:anim>
                                    <p:anim calcmode="lin" valueType="num">
                                      <p:cBhvr>
                                        <p:cTn id="74" dur="500" fill="hold"/>
                                        <p:tgtEl>
                                          <p:spTgt spid="14"/>
                                        </p:tgtEl>
                                        <p:attrNameLst>
                                          <p:attrName>ppt_h</p:attrName>
                                        </p:attrNameLst>
                                      </p:cBhvr>
                                      <p:tavLst>
                                        <p:tav tm="0">
                                          <p:val>
                                            <p:fltVal val="0"/>
                                          </p:val>
                                        </p:tav>
                                        <p:tav tm="100000">
                                          <p:val>
                                            <p:strVal val="#ppt_h"/>
                                          </p:val>
                                        </p:tav>
                                      </p:tavLst>
                                    </p:anim>
                                  </p:childTnLst>
                                </p:cTn>
                              </p:par>
                              <p:par>
                                <p:cTn id="75" presetID="23" presetClass="entr" presetSubtype="16" fill="hold" grpId="0" nodeType="withEffect">
                                  <p:stCondLst>
                                    <p:cond delay="0"/>
                                  </p:stCondLst>
                                  <p:childTnLst>
                                    <p:set>
                                      <p:cBhvr>
                                        <p:cTn id="76" dur="1" fill="hold">
                                          <p:stCondLst>
                                            <p:cond delay="0"/>
                                          </p:stCondLst>
                                        </p:cTn>
                                        <p:tgtEl>
                                          <p:spTgt spid="40"/>
                                        </p:tgtEl>
                                        <p:attrNameLst>
                                          <p:attrName>style.visibility</p:attrName>
                                        </p:attrNameLst>
                                      </p:cBhvr>
                                      <p:to>
                                        <p:strVal val="visible"/>
                                      </p:to>
                                    </p:set>
                                    <p:anim calcmode="lin" valueType="num">
                                      <p:cBhvr>
                                        <p:cTn id="77" dur="500" fill="hold"/>
                                        <p:tgtEl>
                                          <p:spTgt spid="40"/>
                                        </p:tgtEl>
                                        <p:attrNameLst>
                                          <p:attrName>ppt_w</p:attrName>
                                        </p:attrNameLst>
                                      </p:cBhvr>
                                      <p:tavLst>
                                        <p:tav tm="0">
                                          <p:val>
                                            <p:fltVal val="0"/>
                                          </p:val>
                                        </p:tav>
                                        <p:tav tm="100000">
                                          <p:val>
                                            <p:strVal val="#ppt_w"/>
                                          </p:val>
                                        </p:tav>
                                      </p:tavLst>
                                    </p:anim>
                                    <p:anim calcmode="lin" valueType="num">
                                      <p:cBhvr>
                                        <p:cTn id="78" dur="5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animBg="1"/>
      <p:bldP spid="20" grpId="0" animBg="1"/>
      <p:bldP spid="18" grpId="0" animBg="1"/>
      <p:bldP spid="43" grpId="0" animBg="1"/>
      <p:bldP spid="5" grpId="0" bldLvl="0" animBg="1"/>
      <p:bldP spid="55" grpId="0"/>
      <p:bldP spid="3" grpId="0" animBg="1"/>
      <p:bldP spid="7" grpId="0" animBg="1"/>
      <p:bldP spid="11" grpId="0" animBg="1"/>
      <p:bldP spid="46" grpId="0" animBg="1"/>
      <p:bldP spid="14" grpId="0" animBg="1"/>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Box 2"/>
          <p:cNvSpPr txBox="1"/>
          <p:nvPr>
            <p:custDataLst>
              <p:tags r:id="rId1"/>
            </p:custDataLst>
          </p:nvPr>
        </p:nvSpPr>
        <p:spPr>
          <a:xfrm>
            <a:off x="5160984" y="695632"/>
            <a:ext cx="4379478" cy="643854"/>
          </a:xfrm>
          <a:prstGeom prst="rect">
            <a:avLst/>
          </a:prstGeom>
          <a:noFill/>
          <a:ln w="9525">
            <a:noFill/>
          </a:ln>
        </p:spPr>
        <p:txBody>
          <a:bodyPr wrap="none">
            <a:noAutofit/>
          </a:bodyPr>
          <a:lstStyle/>
          <a:p>
            <a:pPr>
              <a:lnSpc>
                <a:spcPct val="150000"/>
              </a:lnSpc>
            </a:pPr>
            <a:r>
              <a:rPr lang="en-US" altLang="zh-CN" sz="2400" b="1">
                <a:solidFill>
                  <a:schemeClr val="dk1"/>
                </a:solidFill>
                <a:latin typeface="微软雅黑" panose="020B0503020204020204" charset="-122"/>
                <a:ea typeface="微软雅黑" panose="020B0503020204020204" charset="-122"/>
                <a:cs typeface="微软雅黑" panose="020B0503020204020204" charset="-122"/>
              </a:rPr>
              <a:t>1</a:t>
            </a:r>
            <a:r>
              <a:rPr lang="zh-CN" altLang="en-US" sz="2400" b="1">
                <a:solidFill>
                  <a:schemeClr val="dk1"/>
                </a:solidFill>
                <a:latin typeface="微软雅黑" panose="020B0503020204020204" charset="-122"/>
                <a:ea typeface="微软雅黑" panose="020B0503020204020204" charset="-122"/>
                <a:cs typeface="微软雅黑" panose="020B0503020204020204" charset="-122"/>
              </a:rPr>
              <a:t>、原始社会的</a:t>
            </a:r>
            <a:r>
              <a:rPr lang="zh-CN" altLang="en-US" sz="2595" b="1">
                <a:solidFill>
                  <a:srgbClr val="C00000"/>
                </a:solidFill>
                <a:latin typeface="微软雅黑" panose="020B0503020204020204" charset="-122"/>
                <a:ea typeface="微软雅黑" panose="020B0503020204020204" charset="-122"/>
                <a:cs typeface="微软雅黑" panose="020B0503020204020204" charset="-122"/>
              </a:rPr>
              <a:t>地位</a:t>
            </a:r>
            <a:r>
              <a:rPr lang="zh-CN" altLang="en-US" sz="2400" b="1">
                <a:solidFill>
                  <a:schemeClr val="dk1"/>
                </a:solidFill>
                <a:latin typeface="微软雅黑" panose="020B0503020204020204" charset="-122"/>
                <a:ea typeface="微软雅黑" panose="020B0503020204020204" charset="-122"/>
                <a:cs typeface="微软雅黑" panose="020B0503020204020204" charset="-122"/>
              </a:rPr>
              <a:t>与</a:t>
            </a:r>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发展阶段</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endParaRPr>
          </a:p>
        </p:txBody>
      </p:sp>
      <p:sp>
        <p:nvSpPr>
          <p:cNvPr id="12292" name="文本框 7"/>
          <p:cNvSpPr txBox="1"/>
          <p:nvPr>
            <p:custDataLst>
              <p:tags r:id="rId2"/>
            </p:custDataLst>
          </p:nvPr>
        </p:nvSpPr>
        <p:spPr>
          <a:xfrm>
            <a:off x="5088353" y="1486653"/>
            <a:ext cx="2451721" cy="460375"/>
          </a:xfrm>
          <a:prstGeom prst="rect">
            <a:avLst/>
          </a:prstGeom>
          <a:noFill/>
          <a:ln w="9525">
            <a:noFill/>
          </a:ln>
        </p:spPr>
        <p:txBody>
          <a:bodyPr>
            <a:spAutoFit/>
          </a:bodyPr>
          <a:lstStyle/>
          <a:p>
            <a:r>
              <a:rPr lang="zh-CN" altLang="en-US" sz="2400" b="1">
                <a:solidFill>
                  <a:schemeClr val="dk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a:t>
            </a:r>
            <a:r>
              <a:rPr lang="en-US" altLang="zh-CN" sz="2400" b="1">
                <a:solidFill>
                  <a:schemeClr val="dk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1</a:t>
            </a:r>
            <a:r>
              <a:rPr lang="zh-CN" altLang="en-US" sz="2400" b="1">
                <a:solidFill>
                  <a:schemeClr val="dk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）地位：</a:t>
            </a:r>
            <a:endParaRPr lang="zh-CN" altLang="en-US" sz="2400" b="1">
              <a:solidFill>
                <a:schemeClr val="dk1"/>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sp>
        <p:nvSpPr>
          <p:cNvPr id="5" name="矩形 4"/>
          <p:cNvSpPr/>
          <p:nvPr>
            <p:custDataLst>
              <p:tags r:id="rId3"/>
            </p:custDataLst>
          </p:nvPr>
        </p:nvSpPr>
        <p:spPr>
          <a:xfrm>
            <a:off x="5374440" y="2062317"/>
            <a:ext cx="6824345" cy="460375"/>
          </a:xfrm>
          <a:prstGeom prst="rect">
            <a:avLst/>
          </a:prstGeom>
          <a:noFill/>
          <a:ln w="9525">
            <a:noFill/>
          </a:ln>
        </p:spPr>
        <p:txBody>
          <a:bodyPr wrap="none">
            <a:spAutoFit/>
          </a:bodyPr>
          <a:lstStyle/>
          <a:p>
            <a:r>
              <a:rPr lang="zh-CN" altLang="en-US" sz="2400" b="1">
                <a:solidFill>
                  <a:schemeClr val="tx1"/>
                </a:solidFill>
                <a:latin typeface="华文新魏" panose="02010800040101010101" pitchFamily="2" charset="-122"/>
                <a:ea typeface="华文新魏" panose="02010800040101010101" pitchFamily="2" charset="-122"/>
                <a:cs typeface="华文新魏" panose="02010800040101010101" pitchFamily="2" charset="-122"/>
                <a:sym typeface="宋体" panose="02010600030101010101" pitchFamily="2" charset="-122"/>
              </a:rPr>
              <a:t>人类社会发展的</a:t>
            </a:r>
            <a:r>
              <a:rPr lang="zh-CN" altLang="en-US" sz="2400" b="1">
                <a:solidFill>
                  <a:srgbClr val="C00000"/>
                </a:solidFill>
                <a:latin typeface="华文新魏" panose="02010800040101010101" pitchFamily="2" charset="-122"/>
                <a:ea typeface="华文新魏" panose="02010800040101010101" pitchFamily="2" charset="-122"/>
                <a:cs typeface="华文新魏" panose="02010800040101010101" pitchFamily="2" charset="-122"/>
                <a:sym typeface="宋体" panose="02010600030101010101" pitchFamily="2" charset="-122"/>
              </a:rPr>
              <a:t>最初阶段</a:t>
            </a:r>
            <a:r>
              <a:rPr lang="en-US" altLang="zh-CN" sz="2400" b="1">
                <a:solidFill>
                  <a:srgbClr val="C00000"/>
                </a:solidFill>
                <a:latin typeface="华文新魏" panose="02010800040101010101" pitchFamily="2" charset="-122"/>
                <a:ea typeface="华文新魏" panose="02010800040101010101" pitchFamily="2" charset="-122"/>
                <a:cs typeface="华文新魏" panose="02010800040101010101" pitchFamily="2" charset="-122"/>
                <a:sym typeface="宋体" panose="02010600030101010101" pitchFamily="2" charset="-122"/>
              </a:rPr>
              <a:t>\</a:t>
            </a:r>
            <a:r>
              <a:rPr lang="zh-CN" altLang="en-US" sz="2400" b="1">
                <a:solidFill>
                  <a:srgbClr val="C00000"/>
                </a:solidFill>
                <a:latin typeface="华文新魏" panose="02010800040101010101" pitchFamily="2" charset="-122"/>
                <a:ea typeface="华文新魏" panose="02010800040101010101" pitchFamily="2" charset="-122"/>
                <a:cs typeface="华文新魏" panose="02010800040101010101" pitchFamily="2" charset="-122"/>
                <a:sym typeface="宋体" panose="02010600030101010101" pitchFamily="2" charset="-122"/>
              </a:rPr>
              <a:t>最低阶段</a:t>
            </a:r>
            <a:r>
              <a:rPr lang="en-US" altLang="zh-CN" sz="2400" b="1">
                <a:solidFill>
                  <a:srgbClr val="C00000"/>
                </a:solidFill>
                <a:latin typeface="华文新魏" panose="02010800040101010101" pitchFamily="2" charset="-122"/>
                <a:ea typeface="华文新魏" panose="02010800040101010101" pitchFamily="2" charset="-122"/>
                <a:cs typeface="华文新魏" panose="02010800040101010101" pitchFamily="2" charset="-122"/>
                <a:sym typeface="宋体" panose="02010600030101010101" pitchFamily="2" charset="-122"/>
              </a:rPr>
              <a:t>\</a:t>
            </a:r>
            <a:r>
              <a:rPr lang="zh-CN" altLang="en-US" sz="2400" b="1">
                <a:solidFill>
                  <a:srgbClr val="C00000"/>
                </a:solidFill>
                <a:latin typeface="华文新魏" panose="02010800040101010101" pitchFamily="2" charset="-122"/>
                <a:ea typeface="华文新魏" panose="02010800040101010101" pitchFamily="2" charset="-122"/>
                <a:cs typeface="华文新魏" panose="02010800040101010101" pitchFamily="2" charset="-122"/>
                <a:sym typeface="宋体" panose="02010600030101010101" pitchFamily="2" charset="-122"/>
              </a:rPr>
              <a:t>人类的童年</a:t>
            </a:r>
            <a:r>
              <a:rPr lang="zh-CN" altLang="en-US" sz="2400" b="1">
                <a:solidFill>
                  <a:schemeClr val="tx1"/>
                </a:solidFill>
                <a:latin typeface="华文新魏" panose="02010800040101010101" pitchFamily="2" charset="-122"/>
                <a:ea typeface="华文新魏" panose="02010800040101010101" pitchFamily="2" charset="-122"/>
                <a:cs typeface="华文新魏" panose="02010800040101010101" pitchFamily="2" charset="-122"/>
                <a:sym typeface="宋体" panose="02010600030101010101" pitchFamily="2" charset="-122"/>
              </a:rPr>
              <a:t>。</a:t>
            </a:r>
            <a:endParaRPr lang="zh-CN" altLang="en-US" sz="2400" b="1">
              <a:solidFill>
                <a:schemeClr val="tx1"/>
              </a:solidFill>
              <a:latin typeface="华文新魏" panose="02010800040101010101" pitchFamily="2" charset="-122"/>
              <a:ea typeface="华文新魏" panose="02010800040101010101" pitchFamily="2" charset="-122"/>
              <a:cs typeface="华文新魏" panose="02010800040101010101" pitchFamily="2" charset="-122"/>
              <a:sym typeface="宋体" panose="02010600030101010101" pitchFamily="2" charset="-122"/>
            </a:endParaRPr>
          </a:p>
        </p:txBody>
      </p:sp>
      <p:sp>
        <p:nvSpPr>
          <p:cNvPr id="6" name="文本框 7"/>
          <p:cNvSpPr txBox="1"/>
          <p:nvPr>
            <p:custDataLst>
              <p:tags r:id="rId4"/>
            </p:custDataLst>
          </p:nvPr>
        </p:nvSpPr>
        <p:spPr>
          <a:xfrm>
            <a:off x="4801314" y="2565664"/>
            <a:ext cx="2871019" cy="460375"/>
          </a:xfrm>
          <a:prstGeom prst="rect">
            <a:avLst/>
          </a:prstGeom>
          <a:noFill/>
          <a:ln w="9525">
            <a:noFill/>
          </a:ln>
        </p:spPr>
        <p:txBody>
          <a:bodyPr wrap="square">
            <a:spAutoFit/>
          </a:bodyPr>
          <a:lstStyle/>
          <a:p>
            <a:pPr lvl="0" algn="l">
              <a:buClrTx/>
              <a:buSzTx/>
              <a:buFontTx/>
            </a:pPr>
            <a:r>
              <a:rPr lang="zh-CN" altLang="en-US" sz="2400" b="1">
                <a:solidFill>
                  <a:schemeClr val="dk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   （2）两个阶段：</a:t>
            </a:r>
            <a:endParaRPr lang="zh-CN" altLang="en-US" sz="2400" b="1">
              <a:solidFill>
                <a:schemeClr val="dk1"/>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sp>
        <p:nvSpPr>
          <p:cNvPr id="7" name="矩形 6"/>
          <p:cNvSpPr/>
          <p:nvPr>
            <p:custDataLst>
              <p:tags r:id="rId5"/>
            </p:custDataLst>
          </p:nvPr>
        </p:nvSpPr>
        <p:spPr>
          <a:xfrm>
            <a:off x="5458489" y="3069330"/>
            <a:ext cx="2353399" cy="829945"/>
          </a:xfrm>
          <a:prstGeom prst="rect">
            <a:avLst/>
          </a:prstGeom>
          <a:noFill/>
          <a:ln w="9525">
            <a:noFill/>
          </a:ln>
        </p:spPr>
        <p:txBody>
          <a:bodyPr>
            <a:spAutoFit/>
          </a:bodyPr>
          <a:lstStyle/>
          <a:p>
            <a:pPr algn="ctr"/>
            <a:r>
              <a:rPr lang="zh-CN" altLang="en-US" sz="2400" b="1">
                <a:solidFill>
                  <a:schemeClr val="dk1"/>
                </a:solidFill>
                <a:latin typeface="华文新魏" panose="02010800040101010101" pitchFamily="2" charset="-122"/>
                <a:ea typeface="华文新魏" panose="02010800040101010101" pitchFamily="2" charset="-122"/>
                <a:cs typeface="华文新魏" panose="02010800040101010101" pitchFamily="2" charset="-122"/>
                <a:sym typeface="宋体" panose="02010600030101010101" pitchFamily="2" charset="-122"/>
              </a:rPr>
              <a:t>①</a:t>
            </a:r>
            <a:r>
              <a:rPr lang="zh-CN" altLang="en-US" sz="2400" b="1">
                <a:solidFill>
                  <a:srgbClr val="C00000"/>
                </a:solidFill>
                <a:latin typeface="华文新魏" panose="02010800040101010101" pitchFamily="2" charset="-122"/>
                <a:ea typeface="华文新魏" panose="02010800040101010101" pitchFamily="2" charset="-122"/>
                <a:cs typeface="华文新魏" panose="02010800040101010101" pitchFamily="2" charset="-122"/>
                <a:sym typeface="宋体" panose="02010600030101010101" pitchFamily="2" charset="-122"/>
              </a:rPr>
              <a:t>旧石器</a:t>
            </a:r>
            <a:r>
              <a:rPr lang="zh-CN" altLang="en-US" sz="2400" b="1">
                <a:solidFill>
                  <a:schemeClr val="dk1"/>
                </a:solidFill>
                <a:latin typeface="华文新魏" panose="02010800040101010101" pitchFamily="2" charset="-122"/>
                <a:ea typeface="华文新魏" panose="02010800040101010101" pitchFamily="2" charset="-122"/>
                <a:cs typeface="华文新魏" panose="02010800040101010101" pitchFamily="2" charset="-122"/>
                <a:sym typeface="宋体" panose="02010600030101010101" pitchFamily="2" charset="-122"/>
              </a:rPr>
              <a:t>时代</a:t>
            </a:r>
            <a:endParaRPr lang="en-US" altLang="zh-CN" sz="2400" b="1">
              <a:solidFill>
                <a:schemeClr val="dk1"/>
              </a:solidFill>
              <a:latin typeface="华文新魏" panose="02010800040101010101" pitchFamily="2" charset="-122"/>
              <a:ea typeface="华文新魏" panose="02010800040101010101" pitchFamily="2" charset="-122"/>
              <a:cs typeface="华文新魏" panose="02010800040101010101" pitchFamily="2" charset="-122"/>
              <a:sym typeface="宋体" panose="02010600030101010101" pitchFamily="2" charset="-122"/>
            </a:endParaRPr>
          </a:p>
          <a:p>
            <a:pPr algn="ctr"/>
            <a:r>
              <a:rPr lang="zh-CN" altLang="en-US" sz="2400" b="1">
                <a:solidFill>
                  <a:schemeClr val="dk1"/>
                </a:solidFill>
                <a:latin typeface="华文新魏" panose="02010800040101010101" pitchFamily="2" charset="-122"/>
                <a:ea typeface="华文新魏" panose="02010800040101010101" pitchFamily="2" charset="-122"/>
                <a:cs typeface="华文新魏" panose="02010800040101010101" pitchFamily="2" charset="-122"/>
                <a:sym typeface="宋体" panose="02010600030101010101" pitchFamily="2" charset="-122"/>
              </a:rPr>
              <a:t>（约</a:t>
            </a:r>
            <a:r>
              <a:rPr lang="en-US" altLang="zh-CN" sz="2400" b="1">
                <a:solidFill>
                  <a:schemeClr val="dk1"/>
                </a:solidFill>
                <a:latin typeface="华文新魏" panose="02010800040101010101" pitchFamily="2" charset="-122"/>
                <a:ea typeface="华文新魏" panose="02010800040101010101" pitchFamily="2" charset="-122"/>
                <a:cs typeface="华文新魏" panose="02010800040101010101" pitchFamily="2" charset="-122"/>
                <a:sym typeface="宋体" panose="02010600030101010101" pitchFamily="2" charset="-122"/>
              </a:rPr>
              <a:t>170</a:t>
            </a:r>
            <a:r>
              <a:rPr lang="zh-CN" altLang="en-US" sz="2400" b="1">
                <a:solidFill>
                  <a:schemeClr val="dk1"/>
                </a:solidFill>
                <a:latin typeface="华文新魏" panose="02010800040101010101" pitchFamily="2" charset="-122"/>
                <a:ea typeface="华文新魏" panose="02010800040101010101" pitchFamily="2" charset="-122"/>
                <a:cs typeface="华文新魏" panose="02010800040101010101" pitchFamily="2" charset="-122"/>
                <a:sym typeface="宋体" panose="02010600030101010101" pitchFamily="2" charset="-122"/>
              </a:rPr>
              <a:t>万年前）</a:t>
            </a:r>
            <a:endParaRPr lang="zh-CN" altLang="en-US" sz="2400" b="1">
              <a:solidFill>
                <a:schemeClr val="dk1"/>
              </a:solidFill>
              <a:latin typeface="华文新魏" panose="02010800040101010101" pitchFamily="2" charset="-122"/>
              <a:ea typeface="华文新魏" panose="02010800040101010101" pitchFamily="2" charset="-122"/>
              <a:cs typeface="华文新魏" panose="02010800040101010101" pitchFamily="2" charset="-122"/>
              <a:sym typeface="宋体" panose="02010600030101010101" pitchFamily="2" charset="-122"/>
            </a:endParaRPr>
          </a:p>
        </p:txBody>
      </p:sp>
      <p:sp>
        <p:nvSpPr>
          <p:cNvPr id="12" name="矩形 11"/>
          <p:cNvSpPr/>
          <p:nvPr>
            <p:custDataLst>
              <p:tags r:id="rId6"/>
            </p:custDataLst>
          </p:nvPr>
        </p:nvSpPr>
        <p:spPr>
          <a:xfrm>
            <a:off x="8171241" y="2997333"/>
            <a:ext cx="3182797" cy="829945"/>
          </a:xfrm>
          <a:prstGeom prst="rect">
            <a:avLst/>
          </a:prstGeom>
          <a:noFill/>
          <a:ln w="9525">
            <a:noFill/>
          </a:ln>
        </p:spPr>
        <p:txBody>
          <a:bodyPr>
            <a:spAutoFit/>
          </a:bodyPr>
          <a:lstStyle/>
          <a:p>
            <a:pPr lvl="0" algn="ctr">
              <a:buClrTx/>
              <a:buSzTx/>
              <a:buFontTx/>
            </a:pPr>
            <a:r>
              <a:rPr lang="zh-CN" altLang="en-US" sz="2400" b="1">
                <a:solidFill>
                  <a:schemeClr val="dk1"/>
                </a:solidFill>
                <a:latin typeface="华文新魏" panose="02010800040101010101" pitchFamily="2" charset="-122"/>
                <a:ea typeface="华文新魏" panose="02010800040101010101" pitchFamily="2" charset="-122"/>
                <a:cs typeface="华文新魏" panose="02010800040101010101" pitchFamily="2" charset="-122"/>
                <a:sym typeface="宋体" panose="02010600030101010101" pitchFamily="2" charset="-122"/>
              </a:rPr>
              <a:t>②</a:t>
            </a:r>
            <a:r>
              <a:rPr lang="zh-CN" altLang="en-US" sz="2400" b="1">
                <a:solidFill>
                  <a:srgbClr val="C00000"/>
                </a:solidFill>
                <a:latin typeface="华文新魏" panose="02010800040101010101" pitchFamily="2" charset="-122"/>
                <a:ea typeface="华文新魏" panose="02010800040101010101" pitchFamily="2" charset="-122"/>
                <a:cs typeface="华文新魏" panose="02010800040101010101" pitchFamily="2" charset="-122"/>
                <a:sym typeface="宋体" panose="02010600030101010101" pitchFamily="2" charset="-122"/>
              </a:rPr>
              <a:t>新石器</a:t>
            </a:r>
            <a:r>
              <a:rPr lang="zh-CN" altLang="en-US" sz="2400" b="1">
                <a:solidFill>
                  <a:schemeClr val="dk1"/>
                </a:solidFill>
                <a:latin typeface="华文新魏" panose="02010800040101010101" pitchFamily="2" charset="-122"/>
                <a:ea typeface="华文新魏" panose="02010800040101010101" pitchFamily="2" charset="-122"/>
                <a:cs typeface="华文新魏" panose="02010800040101010101" pitchFamily="2" charset="-122"/>
                <a:sym typeface="宋体" panose="02010600030101010101" pitchFamily="2" charset="-122"/>
              </a:rPr>
              <a:t>时代</a:t>
            </a:r>
            <a:endParaRPr lang="zh-CN" altLang="en-US" sz="2400" b="1">
              <a:solidFill>
                <a:schemeClr val="dk1"/>
              </a:solidFill>
              <a:latin typeface="华文新魏" panose="02010800040101010101" pitchFamily="2" charset="-122"/>
              <a:ea typeface="华文新魏" panose="02010800040101010101" pitchFamily="2" charset="-122"/>
              <a:cs typeface="华文新魏" panose="02010800040101010101" pitchFamily="2" charset="-122"/>
              <a:sym typeface="宋体" panose="02010600030101010101" pitchFamily="2" charset="-122"/>
            </a:endParaRPr>
          </a:p>
          <a:p>
            <a:pPr lvl="0" algn="ctr">
              <a:buClrTx/>
              <a:buSzTx/>
              <a:buFontTx/>
            </a:pPr>
            <a:r>
              <a:rPr lang="zh-CN" altLang="en-US" sz="2400" b="1">
                <a:solidFill>
                  <a:schemeClr val="dk1"/>
                </a:solidFill>
                <a:latin typeface="华文新魏" panose="02010800040101010101" pitchFamily="2" charset="-122"/>
                <a:ea typeface="华文新魏" panose="02010800040101010101" pitchFamily="2" charset="-122"/>
                <a:cs typeface="华文新魏" panose="02010800040101010101" pitchFamily="2" charset="-122"/>
                <a:sym typeface="宋体" panose="02010600030101010101" pitchFamily="2" charset="-122"/>
              </a:rPr>
              <a:t>（距今约1万年前）</a:t>
            </a:r>
            <a:endParaRPr lang="zh-CN" altLang="en-US" sz="2400" b="1">
              <a:solidFill>
                <a:schemeClr val="dk1"/>
              </a:solidFill>
              <a:latin typeface="华文新魏" panose="02010800040101010101" pitchFamily="2" charset="-122"/>
              <a:ea typeface="华文新魏" panose="02010800040101010101" pitchFamily="2" charset="-122"/>
              <a:cs typeface="华文新魏" panose="02010800040101010101" pitchFamily="2" charset="-122"/>
              <a:sym typeface="宋体" panose="02010600030101010101" pitchFamily="2" charset="-122"/>
            </a:endParaRPr>
          </a:p>
        </p:txBody>
      </p:sp>
      <p:sp>
        <p:nvSpPr>
          <p:cNvPr id="13" name="矩形 12"/>
          <p:cNvSpPr/>
          <p:nvPr>
            <p:custDataLst>
              <p:tags r:id="rId7"/>
            </p:custDataLst>
          </p:nvPr>
        </p:nvSpPr>
        <p:spPr>
          <a:xfrm>
            <a:off x="5482594" y="3942180"/>
            <a:ext cx="2331831" cy="1198880"/>
          </a:xfrm>
          <a:prstGeom prst="rect">
            <a:avLst/>
          </a:prstGeom>
          <a:solidFill>
            <a:schemeClr val="accent2">
              <a:lumMod val="20000"/>
              <a:lumOff val="80000"/>
            </a:schemeClr>
          </a:solidFill>
          <a:ln w="22225">
            <a:solidFill>
              <a:schemeClr val="accent1"/>
            </a:solidFill>
            <a:prstDash val="sysDot"/>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400" i="0" u="none" strike="noStrike" kern="1200" cap="none" spc="0" normalizeH="0" baseline="0" noProof="0">
                <a:ln>
                  <a:noFill/>
                </a:ln>
                <a:solidFill>
                  <a:schemeClr val="dk1"/>
                </a:solidFill>
                <a:effectLst>
                  <a:outerShdw blurRad="38100" dist="38100" dir="2700000" algn="tl">
                    <a:srgbClr val="C0C0C0"/>
                  </a:outerShdw>
                </a:effectLst>
                <a:uLnTx/>
                <a:uFillTx/>
                <a:latin typeface="华文新魏" panose="02010800040101010101" pitchFamily="2" charset="-122"/>
                <a:ea typeface="华文新魏" panose="02010800040101010101" pitchFamily="2" charset="-122"/>
                <a:cs typeface="华文新魏" panose="02010800040101010101" pitchFamily="2" charset="-122"/>
                <a:sym typeface="宋体" panose="02010600030101010101" pitchFamily="2" charset="-122"/>
              </a:rPr>
              <a:t>---</a:t>
            </a:r>
            <a:r>
              <a:rPr kumimoji="0" lang="zh-CN" altLang="en-US" sz="2400" i="0" u="none" strike="noStrike" kern="1200" cap="none" spc="0" normalizeH="0" baseline="0" noProof="0">
                <a:ln>
                  <a:noFill/>
                </a:ln>
                <a:solidFill>
                  <a:schemeClr val="dk1"/>
                </a:solidFill>
                <a:effectLst>
                  <a:outerShdw blurRad="38100" dist="38100" dir="2700000" algn="tl">
                    <a:srgbClr val="C0C0C0"/>
                  </a:outerShdw>
                </a:effectLst>
                <a:uLnTx/>
                <a:uFillTx/>
                <a:latin typeface="华文新魏" panose="02010800040101010101" pitchFamily="2" charset="-122"/>
                <a:ea typeface="华文新魏" panose="02010800040101010101" pitchFamily="2" charset="-122"/>
                <a:cs typeface="华文新魏" panose="02010800040101010101" pitchFamily="2" charset="-122"/>
                <a:sym typeface="宋体" panose="02010600030101010101" pitchFamily="2" charset="-122"/>
              </a:rPr>
              <a:t>打制石器</a:t>
            </a:r>
            <a:endParaRPr kumimoji="0" lang="zh-CN" altLang="en-US" sz="2400" i="0" u="none" strike="noStrike" kern="1200" cap="none" spc="0" normalizeH="0" baseline="0" noProof="0">
              <a:ln>
                <a:noFill/>
              </a:ln>
              <a:solidFill>
                <a:schemeClr val="dk1"/>
              </a:solidFill>
              <a:effectLst>
                <a:outerShdw blurRad="38100" dist="38100" dir="2700000" algn="tl">
                  <a:srgbClr val="C0C0C0"/>
                </a:outerShdw>
              </a:effectLst>
              <a:uLnTx/>
              <a:uFillTx/>
              <a:latin typeface="微软雅黑 Light" panose="020B0502040204020203" charset="-122"/>
              <a:ea typeface="微软雅黑 Light" panose="020B0502040204020203" charset="-122"/>
              <a:cs typeface="微软雅黑 Light" panose="020B0502040204020203" charset="-122"/>
              <a:sym typeface="宋体" panose="02010600030101010101" pitchFamily="2" charset="-122"/>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i="0" u="none" strike="noStrike" kern="1200" cap="none" spc="0" normalizeH="0" baseline="0" noProof="0">
                <a:ln>
                  <a:noFill/>
                </a:ln>
                <a:solidFill>
                  <a:schemeClr val="dk1"/>
                </a:solidFill>
                <a:effectLst>
                  <a:outerShdw blurRad="38100" dist="38100" dir="2700000" algn="tl">
                    <a:srgbClr val="C0C0C0"/>
                  </a:outerShdw>
                </a:effectLst>
                <a:uLnTx/>
                <a:uFillTx/>
                <a:latin typeface="微软雅黑 Light" panose="020B0502040204020203" charset="-122"/>
                <a:ea typeface="微软雅黑 Light" panose="020B0502040204020203" charset="-122"/>
                <a:cs typeface="微软雅黑 Light" panose="020B0502040204020203" charset="-122"/>
                <a:sym typeface="宋体" panose="02010600030101010101" pitchFamily="2" charset="-122"/>
              </a:rPr>
              <a:t>以采集天然食物为生（</a:t>
            </a:r>
            <a:r>
              <a:rPr kumimoji="0" lang="en-US" altLang="zh-CN" sz="2400" i="0" u="none" strike="noStrike" kern="1200" cap="none" spc="0" normalizeH="0" baseline="0" noProof="0">
                <a:ln>
                  <a:noFill/>
                </a:ln>
                <a:solidFill>
                  <a:schemeClr val="dk1"/>
                </a:solidFill>
                <a:effectLst>
                  <a:outerShdw blurRad="38100" dist="38100" dir="2700000" algn="tl">
                    <a:srgbClr val="C0C0C0"/>
                  </a:outerShdw>
                </a:effectLst>
                <a:uLnTx/>
                <a:uFillTx/>
                <a:latin typeface="微软雅黑 Light" panose="020B0502040204020203" charset="-122"/>
                <a:ea typeface="微软雅黑 Light" panose="020B0502040204020203" charset="-122"/>
                <a:cs typeface="微软雅黑 Light" panose="020B0502040204020203" charset="-122"/>
                <a:sym typeface="宋体" panose="02010600030101010101" pitchFamily="2" charset="-122"/>
              </a:rPr>
              <a:t>P1</a:t>
            </a:r>
            <a:r>
              <a:rPr kumimoji="0" lang="zh-CN" altLang="en-US" sz="2400" i="0" u="none" strike="noStrike" kern="1200" cap="none" spc="0" normalizeH="0" baseline="0" noProof="0">
                <a:ln>
                  <a:noFill/>
                </a:ln>
                <a:solidFill>
                  <a:schemeClr val="dk1"/>
                </a:solidFill>
                <a:effectLst>
                  <a:outerShdw blurRad="38100" dist="38100" dir="2700000" algn="tl">
                    <a:srgbClr val="C0C0C0"/>
                  </a:outerShdw>
                </a:effectLst>
                <a:uLnTx/>
                <a:uFillTx/>
                <a:latin typeface="微软雅黑 Light" panose="020B0502040204020203" charset="-122"/>
                <a:ea typeface="微软雅黑 Light" panose="020B0502040204020203" charset="-122"/>
                <a:cs typeface="微软雅黑 Light" panose="020B0502040204020203" charset="-122"/>
                <a:sym typeface="宋体" panose="02010600030101010101" pitchFamily="2" charset="-122"/>
              </a:rPr>
              <a:t>）</a:t>
            </a:r>
            <a:endParaRPr kumimoji="0" lang="zh-CN" altLang="en-US" sz="2400" i="0" u="none" strike="noStrike" kern="1200" cap="none" spc="0" normalizeH="0" baseline="0" noProof="0">
              <a:ln>
                <a:noFill/>
              </a:ln>
              <a:solidFill>
                <a:schemeClr val="dk1"/>
              </a:solidFill>
              <a:effectLst>
                <a:outerShdw blurRad="38100" dist="38100" dir="2700000" algn="tl">
                  <a:srgbClr val="C0C0C0"/>
                </a:outerShdw>
              </a:effectLst>
              <a:uLnTx/>
              <a:uFillTx/>
              <a:latin typeface="微软雅黑 Light" panose="020B0502040204020203" charset="-122"/>
              <a:ea typeface="微软雅黑 Light" panose="020B0502040204020203" charset="-122"/>
              <a:cs typeface="微软雅黑 Light" panose="020B0502040204020203" charset="-122"/>
              <a:sym typeface="宋体" panose="02010600030101010101" pitchFamily="2" charset="-122"/>
            </a:endParaRPr>
          </a:p>
        </p:txBody>
      </p:sp>
      <p:sp>
        <p:nvSpPr>
          <p:cNvPr id="14" name="矩形 13"/>
          <p:cNvSpPr/>
          <p:nvPr>
            <p:custDataLst>
              <p:tags r:id="rId8"/>
            </p:custDataLst>
          </p:nvPr>
        </p:nvSpPr>
        <p:spPr>
          <a:xfrm>
            <a:off x="8613692" y="3942180"/>
            <a:ext cx="3115874" cy="1198880"/>
          </a:xfrm>
          <a:prstGeom prst="rect">
            <a:avLst/>
          </a:prstGeom>
          <a:solidFill>
            <a:schemeClr val="accent2">
              <a:lumMod val="20000"/>
              <a:lumOff val="80000"/>
            </a:schemeClr>
          </a:solidFill>
          <a:ln w="22225">
            <a:solidFill>
              <a:schemeClr val="accent1"/>
            </a:solidFill>
            <a:prstDash val="sysDot"/>
          </a:ln>
        </p:spPr>
        <p:txBody>
          <a:bodyPr wrap="square">
            <a:spAutoFit/>
          </a:bodyPr>
          <a:lstStyle/>
          <a:p>
            <a:pPr lvl="0" algn="ctr">
              <a:buClrTx/>
              <a:buSzTx/>
              <a:buFontTx/>
            </a:pPr>
            <a:r>
              <a:rPr lang="en-US" altLang="zh-CN" sz="2400" noProof="0">
                <a:ln>
                  <a:noFill/>
                </a:ln>
                <a:solidFill>
                  <a:schemeClr val="dk1"/>
                </a:solidFill>
                <a:effectLst>
                  <a:outerShdw blurRad="38100" dist="38100" dir="2700000" algn="tl">
                    <a:srgbClr val="C0C0C0"/>
                  </a:outerShdw>
                </a:effectLst>
                <a:uLnTx/>
                <a:uFillTx/>
                <a:latin typeface="微软雅黑 Light" panose="020B0502040204020203" charset="-122"/>
                <a:ea typeface="微软雅黑 Light" panose="020B0502040204020203" charset="-122"/>
                <a:cs typeface="微软雅黑 Light" panose="020B0502040204020203" charset="-122"/>
                <a:sym typeface="宋体" panose="02010600030101010101" pitchFamily="2" charset="-122"/>
              </a:rPr>
              <a:t>---</a:t>
            </a:r>
            <a:r>
              <a:rPr lang="zh-CN" altLang="en-US" sz="2400" noProof="0">
                <a:ln>
                  <a:noFill/>
                </a:ln>
                <a:solidFill>
                  <a:schemeClr val="dk1"/>
                </a:solidFill>
                <a:effectLst>
                  <a:outerShdw blurRad="38100" dist="38100" dir="2700000" algn="tl">
                    <a:srgbClr val="C0C0C0"/>
                  </a:outerShdw>
                </a:effectLst>
                <a:uLnTx/>
                <a:uFillTx/>
                <a:latin typeface="微软雅黑 Light" panose="020B0502040204020203" charset="-122"/>
                <a:ea typeface="微软雅黑 Light" panose="020B0502040204020203" charset="-122"/>
                <a:cs typeface="微软雅黑 Light" panose="020B0502040204020203" charset="-122"/>
                <a:sym typeface="宋体" panose="02010600030101010101" pitchFamily="2" charset="-122"/>
              </a:rPr>
              <a:t>磨制石器</a:t>
            </a:r>
            <a:endParaRPr lang="en-US" altLang="zh-CN" sz="2400" noProof="0">
              <a:ln>
                <a:noFill/>
              </a:ln>
              <a:solidFill>
                <a:schemeClr val="dk1"/>
              </a:solidFill>
              <a:effectLst>
                <a:outerShdw blurRad="38100" dist="38100" dir="2700000" algn="tl">
                  <a:srgbClr val="C0C0C0"/>
                </a:outerShdw>
              </a:effectLst>
              <a:uLnTx/>
              <a:uFillTx/>
              <a:latin typeface="微软雅黑 Light" panose="020B0502040204020203" charset="-122"/>
              <a:ea typeface="微软雅黑 Light" panose="020B0502040204020203" charset="-122"/>
              <a:cs typeface="微软雅黑 Light" panose="020B0502040204020203" charset="-122"/>
              <a:sym typeface="宋体" panose="02010600030101010101" pitchFamily="2" charset="-122"/>
            </a:endParaRPr>
          </a:p>
          <a:p>
            <a:pPr lvl="0" algn="ctr">
              <a:buClrTx/>
              <a:buSzTx/>
              <a:buFontTx/>
            </a:pPr>
            <a:r>
              <a:rPr lang="en-US" altLang="zh-CN" sz="2400" noProof="0">
                <a:ln>
                  <a:noFill/>
                </a:ln>
                <a:solidFill>
                  <a:schemeClr val="dk1"/>
                </a:solidFill>
                <a:effectLst>
                  <a:outerShdw blurRad="38100" dist="38100" dir="2700000" algn="tl">
                    <a:srgbClr val="C0C0C0"/>
                  </a:outerShdw>
                </a:effectLst>
                <a:uLnTx/>
                <a:uFillTx/>
                <a:latin typeface="微软雅黑 Light" panose="020B0502040204020203" charset="-122"/>
                <a:ea typeface="微软雅黑 Light" panose="020B0502040204020203" charset="-122"/>
                <a:cs typeface="微软雅黑 Light" panose="020B0502040204020203" charset="-122"/>
                <a:sym typeface="宋体" panose="02010600030101010101" pitchFamily="2" charset="-122"/>
              </a:rPr>
              <a:t>原始畜牧业和农业</a:t>
            </a:r>
            <a:endParaRPr lang="en-US" altLang="zh-CN" sz="2400" noProof="0">
              <a:ln>
                <a:noFill/>
              </a:ln>
              <a:solidFill>
                <a:schemeClr val="dk1"/>
              </a:solidFill>
              <a:effectLst>
                <a:outerShdw blurRad="38100" dist="38100" dir="2700000" algn="tl">
                  <a:srgbClr val="C0C0C0"/>
                </a:outerShdw>
              </a:effectLst>
              <a:uLnTx/>
              <a:uFillTx/>
              <a:latin typeface="微软雅黑 Light" panose="020B0502040204020203" charset="-122"/>
              <a:ea typeface="微软雅黑 Light" panose="020B0502040204020203" charset="-122"/>
              <a:cs typeface="微软雅黑 Light" panose="020B0502040204020203" charset="-122"/>
              <a:sym typeface="宋体" panose="02010600030101010101" pitchFamily="2" charset="-122"/>
            </a:endParaRPr>
          </a:p>
          <a:p>
            <a:pPr lvl="0" algn="ctr">
              <a:buClrTx/>
              <a:buSzTx/>
              <a:buFontTx/>
            </a:pPr>
            <a:r>
              <a:rPr lang="en-US" altLang="zh-CN" sz="2400" noProof="0">
                <a:ln>
                  <a:noFill/>
                </a:ln>
                <a:solidFill>
                  <a:schemeClr val="dk1"/>
                </a:solidFill>
                <a:effectLst>
                  <a:outerShdw blurRad="38100" dist="38100" dir="2700000" algn="tl">
                    <a:srgbClr val="C0C0C0"/>
                  </a:outerShdw>
                </a:effectLst>
                <a:uLnTx/>
                <a:uFillTx/>
                <a:latin typeface="微软雅黑 Light" panose="020B0502040204020203" charset="-122"/>
                <a:ea typeface="微软雅黑 Light" panose="020B0502040204020203" charset="-122"/>
                <a:cs typeface="微软雅黑 Light" panose="020B0502040204020203" charset="-122"/>
                <a:sym typeface="宋体" panose="02010600030101010101" pitchFamily="2" charset="-122"/>
              </a:rPr>
              <a:t>（种植业）开始出现。</a:t>
            </a:r>
            <a:endParaRPr lang="en-US" altLang="zh-CN" sz="2400" noProof="0">
              <a:ln>
                <a:noFill/>
              </a:ln>
              <a:solidFill>
                <a:schemeClr val="dk1"/>
              </a:solidFill>
              <a:effectLst>
                <a:outerShdw blurRad="38100" dist="38100" dir="2700000" algn="tl">
                  <a:srgbClr val="C0C0C0"/>
                </a:outerShdw>
              </a:effectLst>
              <a:uLnTx/>
              <a:uFillTx/>
              <a:latin typeface="微软雅黑 Light" panose="020B0502040204020203" charset="-122"/>
              <a:ea typeface="微软雅黑 Light" panose="020B0502040204020203" charset="-122"/>
              <a:cs typeface="微软雅黑 Light" panose="020B0502040204020203" charset="-122"/>
              <a:sym typeface="宋体" panose="02010600030101010101" pitchFamily="2" charset="-122"/>
            </a:endParaRPr>
          </a:p>
        </p:txBody>
      </p:sp>
      <p:sp>
        <p:nvSpPr>
          <p:cNvPr id="3" name="文本框 1"/>
          <p:cNvSpPr txBox="1"/>
          <p:nvPr>
            <p:custDataLst>
              <p:tags r:id="rId9"/>
            </p:custDataLst>
          </p:nvPr>
        </p:nvSpPr>
        <p:spPr>
          <a:xfrm>
            <a:off x="5232348" y="5322820"/>
            <a:ext cx="3799840" cy="691515"/>
          </a:xfrm>
          <a:prstGeom prst="rect">
            <a:avLst/>
          </a:prstGeom>
          <a:noFill/>
          <a:ln w="9525">
            <a:noFill/>
          </a:ln>
        </p:spPr>
        <p:txBody>
          <a:bodyPr wrap="none">
            <a:spAutoFit/>
          </a:bodyPr>
          <a:lstStyle/>
          <a:p>
            <a:pPr lvl="0" algn="l">
              <a:lnSpc>
                <a:spcPct val="150000"/>
              </a:lnSpc>
              <a:buClrTx/>
              <a:buSzTx/>
              <a:buFontTx/>
            </a:pPr>
            <a:r>
              <a:rPr lang="en-US" altLang="zh-CN" sz="2400" b="1">
                <a:solidFill>
                  <a:schemeClr val="dk1"/>
                </a:solidFill>
                <a:latin typeface="微软雅黑" panose="020B0503020204020204" charset="-122"/>
                <a:ea typeface="微软雅黑" panose="020B0503020204020204" charset="-122"/>
                <a:cs typeface="微软雅黑" panose="020B0503020204020204" charset="-122"/>
                <a:sym typeface="+mn-ea"/>
              </a:rPr>
              <a:t>2、社会</a:t>
            </a:r>
            <a:r>
              <a:rPr lang="en-US" altLang="zh-CN" sz="2595" b="1">
                <a:solidFill>
                  <a:srgbClr val="C00000"/>
                </a:solidFill>
                <a:latin typeface="微软雅黑" panose="020B0503020204020204" charset="-122"/>
                <a:ea typeface="微软雅黑" panose="020B0503020204020204" charset="-122"/>
                <a:cs typeface="微软雅黑" panose="020B0503020204020204" charset="-122"/>
                <a:sym typeface="+mn-ea"/>
              </a:rPr>
              <a:t>生产力</a:t>
            </a:r>
            <a:r>
              <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rPr>
              <a:t>发展状况：</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custDataLst>
              <p:tags r:id="rId10"/>
            </p:custDataLst>
          </p:nvPr>
        </p:nvSpPr>
        <p:spPr>
          <a:xfrm>
            <a:off x="9028550" y="5515342"/>
            <a:ext cx="1833240" cy="460375"/>
          </a:xfrm>
          <a:prstGeom prst="rect">
            <a:avLst/>
          </a:prstGeom>
          <a:solidFill>
            <a:schemeClr val="bg1"/>
          </a:solidFill>
        </p:spPr>
        <p:txBody>
          <a:bodyPr wrap="square" rtlCol="0" anchor="t">
            <a:spAutoFit/>
          </a:bodyPr>
          <a:lstStyle/>
          <a:p>
            <a:r>
              <a:rPr lang="en-US" altLang="zh-CN" sz="2400" b="1">
                <a:solidFill>
                  <a:srgbClr val="C00000"/>
                </a:solidFill>
                <a:highlight>
                  <a:srgbClr val="FFFF00"/>
                </a:highlight>
                <a:latin typeface="华文新魏" panose="02010800040101010101" pitchFamily="2" charset="-122"/>
                <a:ea typeface="华文新魏" panose="02010800040101010101" pitchFamily="2" charset="-122"/>
                <a:cs typeface="微软雅黑" panose="020B0503020204020204" charset="-122"/>
                <a:sym typeface="+mn-ea"/>
              </a:rPr>
              <a:t>生产力</a:t>
            </a:r>
            <a:r>
              <a:rPr lang="zh-CN" altLang="en-US" sz="2400" b="1">
                <a:solidFill>
                  <a:srgbClr val="C00000"/>
                </a:solidFill>
                <a:highlight>
                  <a:srgbClr val="FFFF00"/>
                </a:highlight>
                <a:latin typeface="华文新魏" panose="02010800040101010101" pitchFamily="2" charset="-122"/>
                <a:ea typeface="华文新魏" panose="02010800040101010101" pitchFamily="2" charset="-122"/>
                <a:cs typeface="微软雅黑" panose="020B0503020204020204" charset="-122"/>
                <a:sym typeface="+mn-ea"/>
              </a:rPr>
              <a:t>低下</a:t>
            </a:r>
            <a:endParaRPr lang="zh-CN" altLang="en-US" sz="2400" b="1">
              <a:solidFill>
                <a:srgbClr val="C00000"/>
              </a:solidFill>
              <a:highlight>
                <a:srgbClr val="FFFF00"/>
              </a:highlight>
              <a:latin typeface="华文新魏" panose="02010800040101010101" pitchFamily="2" charset="-122"/>
              <a:ea typeface="华文新魏" panose="02010800040101010101" pitchFamily="2" charset="-122"/>
              <a:cs typeface="微软雅黑" panose="020B0503020204020204" charset="-122"/>
              <a:sym typeface="+mn-ea"/>
            </a:endParaRPr>
          </a:p>
        </p:txBody>
      </p:sp>
      <p:grpSp>
        <p:nvGrpSpPr>
          <p:cNvPr id="4" name="组合 3"/>
          <p:cNvGrpSpPr/>
          <p:nvPr>
            <p:custDataLst>
              <p:tags r:id="rId11"/>
            </p:custDataLst>
          </p:nvPr>
        </p:nvGrpSpPr>
        <p:grpSpPr>
          <a:xfrm>
            <a:off x="485270" y="264916"/>
            <a:ext cx="11243663" cy="6014805"/>
            <a:chOff x="765" y="412"/>
            <a:chExt cx="17725" cy="9482"/>
          </a:xfrm>
        </p:grpSpPr>
        <p:pic>
          <p:nvPicPr>
            <p:cNvPr id="101" name="图片 100"/>
            <p:cNvPicPr/>
            <p:nvPr>
              <p:custDataLst>
                <p:tags r:id="rId12"/>
              </p:custDataLst>
            </p:nvPr>
          </p:nvPicPr>
          <p:blipFill>
            <a:blip r:embed="rId13"/>
            <a:stretch>
              <a:fillRect/>
            </a:stretch>
          </p:blipFill>
          <p:spPr>
            <a:xfrm>
              <a:off x="765" y="5514"/>
              <a:ext cx="6845" cy="4380"/>
            </a:xfrm>
            <a:prstGeom prst="rect">
              <a:avLst/>
            </a:prstGeom>
            <a:noFill/>
            <a:ln w="9525">
              <a:noFill/>
            </a:ln>
          </p:spPr>
        </p:pic>
        <p:pic>
          <p:nvPicPr>
            <p:cNvPr id="103" name="图片 102"/>
            <p:cNvPicPr/>
            <p:nvPr>
              <p:custDataLst>
                <p:tags r:id="rId14"/>
              </p:custDataLst>
            </p:nvPr>
          </p:nvPicPr>
          <p:blipFill>
            <a:blip r:embed="rId15"/>
            <a:stretch>
              <a:fillRect/>
            </a:stretch>
          </p:blipFill>
          <p:spPr>
            <a:xfrm>
              <a:off x="765" y="524"/>
              <a:ext cx="6845" cy="4721"/>
            </a:xfrm>
            <a:prstGeom prst="rect">
              <a:avLst/>
            </a:prstGeom>
            <a:noFill/>
            <a:ln w="9525">
              <a:noFill/>
            </a:ln>
          </p:spPr>
        </p:pic>
        <p:sp>
          <p:nvSpPr>
            <p:cNvPr id="2" name="文本框 1"/>
            <p:cNvSpPr txBox="1"/>
            <p:nvPr>
              <p:custDataLst>
                <p:tags r:id="rId16"/>
              </p:custDataLst>
            </p:nvPr>
          </p:nvSpPr>
          <p:spPr>
            <a:xfrm>
              <a:off x="7909" y="412"/>
              <a:ext cx="10581" cy="823"/>
            </a:xfrm>
            <a:prstGeom prst="rect">
              <a:avLst/>
            </a:prstGeom>
            <a:solidFill>
              <a:schemeClr val="accent2">
                <a:lumMod val="40000"/>
                <a:lumOff val="60000"/>
              </a:schemeClr>
            </a:solidFill>
          </p:spPr>
          <p:txBody>
            <a:bodyPr wrap="square" rtlCol="0" anchor="t">
              <a:spAutoFit/>
            </a:bodyPr>
            <a:lstStyle/>
            <a:p>
              <a:pPr algn="ctr"/>
              <a:r>
                <a:rPr lang="zh-CN" altLang="en-US" sz="2795" b="1">
                  <a:solidFill>
                    <a:srgbClr val="C00000"/>
                  </a:solidFill>
                  <a:latin typeface="微软雅黑" panose="020B0503020204020204" charset="-122"/>
                  <a:ea typeface="微软雅黑" panose="020B0503020204020204" charset="-122"/>
                  <a:sym typeface="+mn-ea"/>
                </a:rPr>
                <a:t>一、原始社会</a:t>
              </a:r>
              <a:endParaRPr lang="zh-CN" altLang="en-US" sz="2795" b="1">
                <a:solidFill>
                  <a:srgbClr val="C00000"/>
                </a:solidFill>
                <a:latin typeface="微软雅黑" panose="020B0503020204020204" charset="-122"/>
                <a:ea typeface="微软雅黑" panose="020B0503020204020204" charset="-122"/>
                <a:sym typeface="+mn-ea"/>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1"/>
                                        </p:tgtEl>
                                        <p:attrNameLst>
                                          <p:attrName>style.visibility</p:attrName>
                                        </p:attrNameLst>
                                      </p:cBhvr>
                                      <p:to>
                                        <p:strVal val="visible"/>
                                      </p:to>
                                    </p:set>
                                    <p:anim calcmode="lin" valueType="num">
                                      <p:cBhvr additive="base">
                                        <p:cTn id="13" dur="500" fill="hold"/>
                                        <p:tgtEl>
                                          <p:spTgt spid="12291"/>
                                        </p:tgtEl>
                                        <p:attrNameLst>
                                          <p:attrName>ppt_x</p:attrName>
                                        </p:attrNameLst>
                                      </p:cBhvr>
                                      <p:tavLst>
                                        <p:tav tm="0">
                                          <p:val>
                                            <p:strVal val="#ppt_x"/>
                                          </p:val>
                                        </p:tav>
                                        <p:tav tm="100000">
                                          <p:val>
                                            <p:strVal val="#ppt_x"/>
                                          </p:val>
                                        </p:tav>
                                      </p:tavLst>
                                    </p:anim>
                                    <p:anim calcmode="lin" valueType="num">
                                      <p:cBhvr additive="base">
                                        <p:cTn id="14" dur="500" fill="hold"/>
                                        <p:tgtEl>
                                          <p:spTgt spid="1229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292"/>
                                        </p:tgtEl>
                                        <p:attrNameLst>
                                          <p:attrName>style.visibility</p:attrName>
                                        </p:attrNameLst>
                                      </p:cBhvr>
                                      <p:to>
                                        <p:strVal val="visible"/>
                                      </p:to>
                                    </p:set>
                                    <p:anim calcmode="lin" valueType="num">
                                      <p:cBhvr additive="base">
                                        <p:cTn id="19" dur="500" fill="hold"/>
                                        <p:tgtEl>
                                          <p:spTgt spid="12292"/>
                                        </p:tgtEl>
                                        <p:attrNameLst>
                                          <p:attrName>ppt_x</p:attrName>
                                        </p:attrNameLst>
                                      </p:cBhvr>
                                      <p:tavLst>
                                        <p:tav tm="0">
                                          <p:val>
                                            <p:strVal val="#ppt_x"/>
                                          </p:val>
                                        </p:tav>
                                        <p:tav tm="100000">
                                          <p:val>
                                            <p:strVal val="#ppt_x"/>
                                          </p:val>
                                        </p:tav>
                                      </p:tavLst>
                                    </p:anim>
                                    <p:anim calcmode="lin" valueType="num">
                                      <p:cBhvr additive="base">
                                        <p:cTn id="20" dur="500" fill="hold"/>
                                        <p:tgtEl>
                                          <p:spTgt spid="1229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additive="base">
                                        <p:cTn id="59" dur="500" fill="hold"/>
                                        <p:tgtEl>
                                          <p:spTgt spid="3"/>
                                        </p:tgtEl>
                                        <p:attrNameLst>
                                          <p:attrName>ppt_x</p:attrName>
                                        </p:attrNameLst>
                                      </p:cBhvr>
                                      <p:tavLst>
                                        <p:tav tm="0">
                                          <p:val>
                                            <p:strVal val="#ppt_x"/>
                                          </p:val>
                                        </p:tav>
                                        <p:tav tm="100000">
                                          <p:val>
                                            <p:strVal val="#ppt_x"/>
                                          </p:val>
                                        </p:tav>
                                      </p:tavLst>
                                    </p:anim>
                                    <p:anim calcmode="lin" valueType="num">
                                      <p:cBhvr additive="base">
                                        <p:cTn id="6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additive="base">
                                        <p:cTn id="65" dur="500" fill="hold"/>
                                        <p:tgtEl>
                                          <p:spTgt spid="8"/>
                                        </p:tgtEl>
                                        <p:attrNameLst>
                                          <p:attrName>ppt_x</p:attrName>
                                        </p:attrNameLst>
                                      </p:cBhvr>
                                      <p:tavLst>
                                        <p:tav tm="0">
                                          <p:val>
                                            <p:strVal val="#ppt_x"/>
                                          </p:val>
                                        </p:tav>
                                        <p:tav tm="100000">
                                          <p:val>
                                            <p:strVal val="#ppt_x"/>
                                          </p:val>
                                        </p:tav>
                                      </p:tavLst>
                                    </p:anim>
                                    <p:anim calcmode="lin" valueType="num">
                                      <p:cBhvr additive="base">
                                        <p:cTn id="6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P spid="12292" grpId="0"/>
      <p:bldP spid="5" grpId="0"/>
      <p:bldP spid="6" grpId="0"/>
      <p:bldP spid="7" grpId="0"/>
      <p:bldP spid="12" grpId="0"/>
      <p:bldP spid="13" grpId="0" animBg="1"/>
      <p:bldP spid="14" grpId="0" animBg="1"/>
      <p:bldP spid="3"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4699185" y="2031551"/>
            <a:ext cx="6120739" cy="460375"/>
          </a:xfrm>
          <a:prstGeom prst="rect">
            <a:avLst/>
          </a:prstGeom>
          <a:solidFill>
            <a:schemeClr val="bg1"/>
          </a:solidFill>
        </p:spPr>
        <p:txBody>
          <a:bodyPr wrap="square" rtlCol="0" anchor="t">
            <a:spAutoFit/>
          </a:bodyPr>
          <a:lstStyle/>
          <a:p>
            <a:pPr marR="0" algn="ctr" defTabSz="914400" eaLnBrk="0" hangingPunct="0">
              <a:spcBef>
                <a:spcPts val="600"/>
              </a:spcBef>
              <a:buClr>
                <a:schemeClr val="accent1"/>
              </a:buClr>
              <a:buSzPct val="76000"/>
              <a:buFont typeface="Wingdings 3" panose="05040102010807070707" pitchFamily="18" charset="2"/>
            </a:pPr>
            <a:r>
              <a:rPr lang="zh-CN" altLang="en-US" sz="2400" b="1">
                <a:latin typeface="微软雅黑 Light" panose="020B0502040204020203" charset="-122"/>
                <a:ea typeface="微软雅黑 Light" panose="020B0502040204020203" charset="-122"/>
                <a:cs typeface="微软雅黑 Light" panose="020B0502040204020203" charset="-122"/>
                <a:sym typeface="+mn-ea"/>
              </a:rPr>
              <a:t>（</a:t>
            </a:r>
            <a:r>
              <a:rPr lang="en-US" altLang="zh-CN" sz="2400" b="1">
                <a:latin typeface="微软雅黑 Light" panose="020B0502040204020203" charset="-122"/>
                <a:ea typeface="微软雅黑 Light" panose="020B0502040204020203" charset="-122"/>
                <a:cs typeface="微软雅黑 Light" panose="020B0502040204020203" charset="-122"/>
                <a:sym typeface="+mn-ea"/>
              </a:rPr>
              <a:t>3</a:t>
            </a:r>
            <a:r>
              <a:rPr lang="zh-CN" altLang="en-US" sz="2400" b="1">
                <a:latin typeface="微软雅黑 Light" panose="020B0502040204020203" charset="-122"/>
                <a:ea typeface="微软雅黑 Light" panose="020B0502040204020203" charset="-122"/>
                <a:cs typeface="微软雅黑 Light" panose="020B0502040204020203" charset="-122"/>
                <a:sym typeface="+mn-ea"/>
              </a:rPr>
              <a:t>）平均分配劳动产品 </a:t>
            </a:r>
            <a:r>
              <a:rPr lang="en-US" altLang="zh-CN" sz="2400" b="1">
                <a:solidFill>
                  <a:srgbClr val="C00000"/>
                </a:solidFill>
                <a:latin typeface="华文新魏" panose="02010800040101010101" pitchFamily="2" charset="-122"/>
                <a:ea typeface="华文新魏" panose="02010800040101010101" pitchFamily="2" charset="-122"/>
                <a:cs typeface="华文新魏" panose="02010800040101010101" pitchFamily="2" charset="-122"/>
                <a:sym typeface="+mn-ea"/>
              </a:rPr>
              <a:t>(产品的分配关系)</a:t>
            </a:r>
            <a:endParaRPr lang="en-US" altLang="zh-CN" sz="2400" b="1">
              <a:solidFill>
                <a:srgbClr val="C00000"/>
              </a:solidFill>
              <a:latin typeface="华文新魏" panose="02010800040101010101" pitchFamily="2" charset="-122"/>
              <a:ea typeface="华文新魏" panose="02010800040101010101" pitchFamily="2" charset="-122"/>
              <a:cs typeface="华文新魏" panose="02010800040101010101" pitchFamily="2" charset="-122"/>
              <a:sym typeface="+mn-ea"/>
            </a:endParaRPr>
          </a:p>
        </p:txBody>
      </p:sp>
      <p:grpSp>
        <p:nvGrpSpPr>
          <p:cNvPr id="2" name="组合 1"/>
          <p:cNvGrpSpPr/>
          <p:nvPr>
            <p:custDataLst>
              <p:tags r:id="rId2"/>
            </p:custDataLst>
          </p:nvPr>
        </p:nvGrpSpPr>
        <p:grpSpPr>
          <a:xfrm>
            <a:off x="485270" y="264282"/>
            <a:ext cx="9303853" cy="3023261"/>
            <a:chOff x="765" y="411"/>
            <a:chExt cx="14667" cy="4766"/>
          </a:xfrm>
        </p:grpSpPr>
        <p:sp>
          <p:nvSpPr>
            <p:cNvPr id="3" name="文本框 2"/>
            <p:cNvSpPr txBox="1"/>
            <p:nvPr>
              <p:custDataLst>
                <p:tags r:id="rId3"/>
              </p:custDataLst>
            </p:nvPr>
          </p:nvSpPr>
          <p:spPr>
            <a:xfrm>
              <a:off x="7635" y="411"/>
              <a:ext cx="7797" cy="1090"/>
            </a:xfrm>
            <a:prstGeom prst="rect">
              <a:avLst/>
            </a:prstGeom>
            <a:noFill/>
            <a:ln w="9525">
              <a:noFill/>
            </a:ln>
          </p:spPr>
          <p:txBody>
            <a:bodyPr>
              <a:spAutoFit/>
            </a:bodyPr>
            <a:lstStyle/>
            <a:p>
              <a:pPr>
                <a:lnSpc>
                  <a:spcPct val="150000"/>
                </a:lnSpc>
              </a:pPr>
              <a:r>
                <a:rPr lang="en-US" altLang="zh-CN" sz="2595" b="1">
                  <a:solidFill>
                    <a:srgbClr val="000000"/>
                  </a:solidFill>
                  <a:latin typeface="微软雅黑" panose="020B0503020204020204" charset="-122"/>
                  <a:ea typeface="微软雅黑" panose="020B0503020204020204" charset="-122"/>
                  <a:cs typeface="微软雅黑" panose="020B0503020204020204" charset="-122"/>
                </a:rPr>
                <a:t>3</a:t>
              </a:r>
              <a:r>
                <a:rPr lang="zh-CN" altLang="en-US" sz="2595" b="1">
                  <a:solidFill>
                    <a:srgbClr val="000000"/>
                  </a:solidFill>
                  <a:latin typeface="微软雅黑" panose="020B0503020204020204" charset="-122"/>
                  <a:ea typeface="微软雅黑" panose="020B0503020204020204" charset="-122"/>
                  <a:cs typeface="微软雅黑" panose="020B0503020204020204" charset="-122"/>
                </a:rPr>
                <a:t>、原始社会</a:t>
              </a:r>
              <a:r>
                <a:rPr lang="zh-CN" altLang="en-US" sz="2595" b="1">
                  <a:solidFill>
                    <a:srgbClr val="C00000"/>
                  </a:solidFill>
                  <a:latin typeface="华文新魏" panose="02010800040101010101" pitchFamily="2" charset="-122"/>
                  <a:ea typeface="华文新魏" panose="02010800040101010101" pitchFamily="2" charset="-122"/>
                  <a:cs typeface="微软雅黑" panose="020B0503020204020204" charset="-122"/>
                </a:rPr>
                <a:t>生产关系特点</a:t>
              </a:r>
              <a:endParaRPr lang="zh-CN" altLang="en-US" sz="2595" b="1">
                <a:solidFill>
                  <a:srgbClr val="C00000"/>
                </a:solidFill>
                <a:latin typeface="华文新魏" panose="02010800040101010101" pitchFamily="2" charset="-122"/>
                <a:ea typeface="华文新魏" panose="02010800040101010101" pitchFamily="2" charset="-122"/>
                <a:cs typeface="微软雅黑" panose="020B0503020204020204" charset="-122"/>
              </a:endParaRPr>
            </a:p>
          </p:txBody>
        </p:sp>
        <p:pic>
          <p:nvPicPr>
            <p:cNvPr id="23556" name="图片 100"/>
            <p:cNvPicPr/>
            <p:nvPr>
              <p:custDataLst>
                <p:tags r:id="rId4"/>
              </p:custDataLst>
            </p:nvPr>
          </p:nvPicPr>
          <p:blipFill>
            <a:blip r:embed="rId5"/>
            <a:stretch>
              <a:fillRect/>
            </a:stretch>
          </p:blipFill>
          <p:spPr>
            <a:xfrm>
              <a:off x="765" y="622"/>
              <a:ext cx="6643" cy="4555"/>
            </a:xfrm>
            <a:prstGeom prst="rect">
              <a:avLst/>
            </a:prstGeom>
            <a:noFill/>
            <a:ln w="9525">
              <a:noFill/>
            </a:ln>
          </p:spPr>
        </p:pic>
      </p:grpSp>
      <p:sp>
        <p:nvSpPr>
          <p:cNvPr id="9" name="文本框 8"/>
          <p:cNvSpPr txBox="1"/>
          <p:nvPr>
            <p:custDataLst>
              <p:tags r:id="rId6"/>
            </p:custDataLst>
          </p:nvPr>
        </p:nvSpPr>
        <p:spPr>
          <a:xfrm>
            <a:off x="4843180" y="1527251"/>
            <a:ext cx="7315834" cy="460375"/>
          </a:xfrm>
          <a:prstGeom prst="rect">
            <a:avLst/>
          </a:prstGeom>
          <a:solidFill>
            <a:schemeClr val="bg1"/>
          </a:solidFill>
        </p:spPr>
        <p:txBody>
          <a:bodyPr wrap="square" rtlCol="0" anchor="t">
            <a:spAutoFit/>
          </a:bodyPr>
          <a:lstStyle/>
          <a:p>
            <a:r>
              <a:rPr lang="zh-CN" altLang="en-US" sz="2400" b="1">
                <a:latin typeface="微软雅黑 Light" panose="020B0502040204020203" charset="-122"/>
                <a:ea typeface="微软雅黑 Light" panose="020B0502040204020203" charset="-122"/>
                <a:cs typeface="微软雅黑 Light" panose="020B0502040204020203" charset="-122"/>
                <a:sym typeface="+mn-ea"/>
              </a:rPr>
              <a:t>（</a:t>
            </a:r>
            <a:r>
              <a:rPr lang="en-US" altLang="zh-CN" sz="2400" b="1">
                <a:latin typeface="微软雅黑 Light" panose="020B0502040204020203" charset="-122"/>
                <a:ea typeface="微软雅黑 Light" panose="020B0502040204020203" charset="-122"/>
                <a:cs typeface="微软雅黑 Light" panose="020B0502040204020203" charset="-122"/>
                <a:sym typeface="+mn-ea"/>
              </a:rPr>
              <a:t>2</a:t>
            </a:r>
            <a:r>
              <a:rPr lang="zh-CN" altLang="en-US" sz="2400" b="1">
                <a:latin typeface="微软雅黑 Light" panose="020B0502040204020203" charset="-122"/>
                <a:ea typeface="微软雅黑 Light" panose="020B0502040204020203" charset="-122"/>
                <a:cs typeface="微软雅黑 Light" panose="020B0502040204020203" charset="-122"/>
                <a:sym typeface="+mn-ea"/>
              </a:rPr>
              <a:t>）共同劳动、平等互助</a:t>
            </a:r>
            <a:r>
              <a:rPr lang="zh-CN" altLang="en-US" sz="2000" b="1">
                <a:latin typeface="微软雅黑 Light" panose="020B0502040204020203" charset="-122"/>
                <a:ea typeface="微软雅黑 Light" panose="020B0502040204020203" charset="-122"/>
                <a:cs typeface="微软雅黑 Light" panose="020B0502040204020203" charset="-122"/>
                <a:sym typeface="+mn-ea"/>
              </a:rPr>
              <a:t> </a:t>
            </a:r>
            <a:r>
              <a:rPr lang="en-US" altLang="zh-CN" sz="2000" b="1">
                <a:solidFill>
                  <a:srgbClr val="C00000"/>
                </a:solidFill>
                <a:latin typeface="华文新魏" panose="02010800040101010101" pitchFamily="2" charset="-122"/>
                <a:ea typeface="华文新魏" panose="02010800040101010101" pitchFamily="2" charset="-122"/>
                <a:cs typeface="华文新魏" panose="02010800040101010101" pitchFamily="2" charset="-122"/>
                <a:sym typeface="+mn-ea"/>
              </a:rPr>
              <a:t>(人们在生产中的地位和关系)</a:t>
            </a:r>
            <a:endParaRPr lang="en-US" altLang="zh-CN" sz="2000" b="1">
              <a:solidFill>
                <a:srgbClr val="C00000"/>
              </a:solidFill>
              <a:latin typeface="华文新魏" panose="02010800040101010101" pitchFamily="2" charset="-122"/>
              <a:ea typeface="华文新魏" panose="02010800040101010101" pitchFamily="2" charset="-122"/>
              <a:cs typeface="华文新魏" panose="02010800040101010101" pitchFamily="2" charset="-122"/>
              <a:sym typeface="+mn-ea"/>
            </a:endParaRPr>
          </a:p>
        </p:txBody>
      </p:sp>
      <p:grpSp>
        <p:nvGrpSpPr>
          <p:cNvPr id="5" name="组合 4"/>
          <p:cNvGrpSpPr/>
          <p:nvPr>
            <p:custDataLst>
              <p:tags r:id="rId7"/>
            </p:custDataLst>
          </p:nvPr>
        </p:nvGrpSpPr>
        <p:grpSpPr>
          <a:xfrm>
            <a:off x="5160984" y="2709659"/>
            <a:ext cx="6782355" cy="3625249"/>
            <a:chOff x="8136" y="4266"/>
            <a:chExt cx="10692" cy="5715"/>
          </a:xfrm>
        </p:grpSpPr>
        <p:sp>
          <p:nvSpPr>
            <p:cNvPr id="11" name="文本框 1"/>
            <p:cNvSpPr txBox="1"/>
            <p:nvPr>
              <p:custDataLst>
                <p:tags r:id="rId8"/>
              </p:custDataLst>
            </p:nvPr>
          </p:nvSpPr>
          <p:spPr>
            <a:xfrm>
              <a:off x="8136" y="4266"/>
              <a:ext cx="7210" cy="1017"/>
            </a:xfrm>
            <a:prstGeom prst="rect">
              <a:avLst/>
            </a:prstGeom>
            <a:noFill/>
            <a:ln w="9525">
              <a:noFill/>
            </a:ln>
          </p:spPr>
          <p:txBody>
            <a:bodyPr wrap="square">
              <a:spAutoFit/>
            </a:bodyPr>
            <a:lstStyle/>
            <a:p>
              <a:pPr>
                <a:lnSpc>
                  <a:spcPct val="150000"/>
                </a:lnSpc>
              </a:pPr>
              <a:r>
                <a:rPr lang="en-US" altLang="zh-CN" sz="2400" b="1">
                  <a:solidFill>
                    <a:schemeClr val="dk1"/>
                  </a:solidFill>
                  <a:latin typeface="微软雅黑" panose="020B0503020204020204" charset="-122"/>
                  <a:ea typeface="微软雅黑" panose="020B0503020204020204" charset="-122"/>
                  <a:cs typeface="微软雅黑" panose="020B0503020204020204" charset="-122"/>
                </a:rPr>
                <a:t>4</a:t>
              </a:r>
              <a:r>
                <a:rPr lang="zh-CN" altLang="en-US" sz="2400" b="1">
                  <a:solidFill>
                    <a:schemeClr val="dk1"/>
                  </a:solidFill>
                  <a:latin typeface="微软雅黑" panose="020B0503020204020204" charset="-122"/>
                  <a:ea typeface="微软雅黑" panose="020B0503020204020204" charset="-122"/>
                  <a:cs typeface="微软雅黑" panose="020B0503020204020204" charset="-122"/>
                </a:rPr>
                <a:t>、原始社会的</a:t>
              </a:r>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管理</a:t>
              </a:r>
              <a:r>
                <a:rPr lang="zh-CN" altLang="en-US" sz="2400" b="1">
                  <a:solidFill>
                    <a:srgbClr val="C00000"/>
                  </a:solidFill>
                  <a:latin typeface="华文新魏" panose="02010800040101010101" pitchFamily="2" charset="-122"/>
                  <a:ea typeface="华文新魏" panose="02010800040101010101" pitchFamily="2" charset="-122"/>
                  <a:cs typeface="微软雅黑" panose="020B0503020204020204" charset="-122"/>
                </a:rPr>
                <a:t>（上层建筑）</a:t>
              </a:r>
              <a:endParaRPr lang="zh-CN" altLang="en-US" sz="2400" b="1">
                <a:solidFill>
                  <a:srgbClr val="C00000"/>
                </a:solidFill>
                <a:latin typeface="华文新魏" panose="02010800040101010101" pitchFamily="2" charset="-122"/>
                <a:ea typeface="华文新魏" panose="02010800040101010101" pitchFamily="2" charset="-122"/>
                <a:cs typeface="微软雅黑" panose="020B0503020204020204" charset="-122"/>
              </a:endParaRPr>
            </a:p>
          </p:txBody>
        </p:sp>
        <p:pic>
          <p:nvPicPr>
            <p:cNvPr id="3073" name="Picture 1" descr="C:\Users\Administrator\AppData\Roaming\Tencent\Users\1083525843\QQ\WinTemp\RichOle\V3A_E@KW00$75D4GKC3Y$7O.png"/>
            <p:cNvPicPr>
              <a:picLocks noChangeAspect="1"/>
            </p:cNvPicPr>
            <p:nvPr>
              <p:custDataLst>
                <p:tags r:id="rId9"/>
              </p:custDataLst>
            </p:nvPr>
          </p:nvPicPr>
          <p:blipFill>
            <a:blip r:embed="rId10"/>
            <a:stretch>
              <a:fillRect/>
            </a:stretch>
          </p:blipFill>
          <p:spPr>
            <a:xfrm>
              <a:off x="11221" y="5478"/>
              <a:ext cx="7607" cy="4503"/>
            </a:xfrm>
            <a:prstGeom prst="rect">
              <a:avLst/>
            </a:prstGeom>
            <a:noFill/>
            <a:ln w="9525">
              <a:noFill/>
            </a:ln>
          </p:spPr>
        </p:pic>
      </p:grpSp>
      <p:sp>
        <p:nvSpPr>
          <p:cNvPr id="13" name="文本框 12"/>
          <p:cNvSpPr txBox="1"/>
          <p:nvPr>
            <p:custDataLst>
              <p:tags r:id="rId11"/>
            </p:custDataLst>
          </p:nvPr>
        </p:nvSpPr>
        <p:spPr>
          <a:xfrm>
            <a:off x="239780" y="3427731"/>
            <a:ext cx="6781721" cy="460375"/>
          </a:xfrm>
          <a:prstGeom prst="rect">
            <a:avLst/>
          </a:prstGeom>
          <a:noFill/>
        </p:spPr>
        <p:txBody>
          <a:bodyPr wrap="square">
            <a:spAutoFit/>
          </a:bodyPr>
          <a:lstStyle/>
          <a:p>
            <a:pPr marR="0" defTabSz="914400" fontAlgn="auto">
              <a:spcAft>
                <a:spcPct val="0"/>
              </a:spcAft>
              <a:buClrTx/>
              <a:buSzTx/>
              <a:buFontTx/>
              <a:buNone/>
            </a:pPr>
            <a:r>
              <a:rPr kumimoji="0" lang="zh-CN" altLang="en-US" sz="2400" kern="1200" cap="none" spc="0" normalizeH="0" baseline="0" noProof="0">
                <a:solidFill>
                  <a:schemeClr val="dk1"/>
                </a:solidFill>
                <a:effectLst>
                  <a:outerShdw blurRad="38100" dist="38100" dir="2700000" algn="tl">
                    <a:srgbClr val="C0C0C0"/>
                  </a:outerShdw>
                </a:effectLst>
                <a:latin typeface="微软雅黑 Light" panose="020B0502040204020203" charset="-122"/>
                <a:ea typeface="微软雅黑 Light" panose="020B0502040204020203" charset="-122"/>
                <a:cs typeface="微软雅黑 Light" panose="020B0502040204020203" charset="-122"/>
                <a:sym typeface="宋体" panose="02010600030101010101" pitchFamily="2" charset="-122"/>
              </a:rPr>
              <a:t>（</a:t>
            </a:r>
            <a:r>
              <a:rPr kumimoji="0" lang="en-US" altLang="zh-CN" sz="2400" kern="1200" cap="none" spc="0" normalizeH="0" baseline="0" noProof="0">
                <a:solidFill>
                  <a:schemeClr val="dk1"/>
                </a:solidFill>
                <a:effectLst>
                  <a:outerShdw blurRad="38100" dist="38100" dir="2700000" algn="tl">
                    <a:srgbClr val="C0C0C0"/>
                  </a:outerShdw>
                </a:effectLst>
                <a:latin typeface="微软雅黑 Light" panose="020B0502040204020203" charset="-122"/>
                <a:ea typeface="微软雅黑 Light" panose="020B0502040204020203" charset="-122"/>
                <a:cs typeface="微软雅黑 Light" panose="020B0502040204020203" charset="-122"/>
                <a:sym typeface="宋体" panose="02010600030101010101" pitchFamily="2" charset="-122"/>
              </a:rPr>
              <a:t>1</a:t>
            </a:r>
            <a:r>
              <a:rPr kumimoji="0" lang="zh-CN" altLang="en-US" sz="2400" kern="1200" cap="none" spc="0" normalizeH="0" baseline="0" noProof="0">
                <a:solidFill>
                  <a:schemeClr val="dk1"/>
                </a:solidFill>
                <a:effectLst>
                  <a:outerShdw blurRad="38100" dist="38100" dir="2700000" algn="tl">
                    <a:srgbClr val="C0C0C0"/>
                  </a:outerShdw>
                </a:effectLst>
                <a:latin typeface="微软雅黑 Light" panose="020B0502040204020203" charset="-122"/>
                <a:ea typeface="微软雅黑 Light" panose="020B0502040204020203" charset="-122"/>
                <a:cs typeface="微软雅黑 Light" panose="020B0502040204020203" charset="-122"/>
                <a:sym typeface="宋体" panose="02010600030101010101" pitchFamily="2" charset="-122"/>
              </a:rPr>
              <a:t>）制度与管理：氏族制度与氏族议事会</a:t>
            </a:r>
            <a:r>
              <a:rPr kumimoji="0" lang="en-US" altLang="zh-CN" sz="2400" kern="1200" cap="none" spc="0" normalizeH="0" baseline="0" noProof="0">
                <a:solidFill>
                  <a:schemeClr val="dk1"/>
                </a:solidFill>
                <a:effectLst>
                  <a:outerShdw blurRad="38100" dist="38100" dir="2700000" algn="tl">
                    <a:srgbClr val="C0C0C0"/>
                  </a:outerShdw>
                </a:effectLst>
                <a:latin typeface="微软雅黑 Light" panose="020B0502040204020203" charset="-122"/>
                <a:ea typeface="微软雅黑 Light" panose="020B0502040204020203" charset="-122"/>
                <a:cs typeface="微软雅黑 Light" panose="020B0502040204020203" charset="-122"/>
                <a:sym typeface="宋体" panose="02010600030101010101" pitchFamily="2" charset="-122"/>
              </a:rPr>
              <a:t>  </a:t>
            </a:r>
            <a:endParaRPr kumimoji="0" lang="en-US" altLang="zh-CN" sz="2400" kern="1200" cap="none" spc="0" normalizeH="0" baseline="0" noProof="0">
              <a:solidFill>
                <a:schemeClr val="dk1"/>
              </a:solidFill>
              <a:effectLst>
                <a:outerShdw blurRad="38100" dist="38100" dir="2700000" algn="tl">
                  <a:srgbClr val="C0C0C0"/>
                </a:outerShdw>
              </a:effectLst>
              <a:latin typeface="微软雅黑 Light" panose="020B0502040204020203" charset="-122"/>
              <a:ea typeface="微软雅黑 Light" panose="020B0502040204020203" charset="-122"/>
              <a:cs typeface="微软雅黑 Light" panose="020B0502040204020203" charset="-122"/>
              <a:sym typeface="宋体" panose="02010600030101010101" pitchFamily="2" charset="-122"/>
            </a:endParaRPr>
          </a:p>
        </p:txBody>
      </p:sp>
      <p:sp>
        <p:nvSpPr>
          <p:cNvPr id="14" name="矩形 13"/>
          <p:cNvSpPr/>
          <p:nvPr>
            <p:custDataLst>
              <p:tags r:id="rId12"/>
            </p:custDataLst>
          </p:nvPr>
        </p:nvSpPr>
        <p:spPr>
          <a:xfrm>
            <a:off x="527136" y="4004980"/>
            <a:ext cx="6227308" cy="1106805"/>
          </a:xfrm>
          <a:prstGeom prst="rect">
            <a:avLst/>
          </a:prstGeom>
          <a:ln w="22225">
            <a:noFill/>
            <a:prstDash val="sysDot"/>
          </a:ln>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pPr>
            <a:r>
              <a:rPr kumimoji="0" lang="en-US" altLang="zh-CN" sz="2200" i="0" u="none" strike="noStrike" kern="1200" cap="none" spc="0" normalizeH="0" baseline="0" noProof="0">
                <a:ln>
                  <a:noFill/>
                </a:ln>
                <a:solidFill>
                  <a:schemeClr val="dk1"/>
                </a:solidFill>
                <a:effectLst/>
                <a:uLnTx/>
                <a:uFillTx/>
                <a:latin typeface="华文新魏" panose="02010800040101010101" pitchFamily="2" charset="-122"/>
                <a:ea typeface="华文新魏" panose="02010800040101010101" pitchFamily="2" charset="-122"/>
                <a:cs typeface="华文新魏" panose="02010800040101010101" pitchFamily="2" charset="-122"/>
                <a:sym typeface="宋体" panose="02010600030101010101" pitchFamily="2" charset="-122"/>
              </a:rPr>
              <a:t> </a:t>
            </a:r>
            <a:r>
              <a:rPr kumimoji="0" lang="en-US" altLang="zh-CN" sz="2200" i="0" u="none" strike="noStrike" kern="1200" cap="none" spc="0" normalizeH="0" baseline="0" noProof="0">
                <a:ln>
                  <a:noFill/>
                </a:ln>
                <a:solidFill>
                  <a:srgbClr val="C00000"/>
                </a:solidFill>
                <a:effectLst/>
                <a:uLnTx/>
                <a:uFillTx/>
                <a:latin typeface="华文新魏" panose="02010800040101010101" pitchFamily="2" charset="-122"/>
                <a:ea typeface="华文新魏" panose="02010800040101010101" pitchFamily="2" charset="-122"/>
                <a:cs typeface="华文新魏" panose="02010800040101010101" pitchFamily="2" charset="-122"/>
                <a:sym typeface="宋体" panose="02010600030101010101" pitchFamily="2" charset="-122"/>
              </a:rPr>
              <a:t>①</a:t>
            </a:r>
            <a:r>
              <a:rPr kumimoji="0" lang="zh-CN" altLang="en-US" sz="2200" i="0" u="none" strike="noStrike" kern="1200" cap="none" spc="0" normalizeH="0" baseline="0" noProof="0">
                <a:ln>
                  <a:noFill/>
                </a:ln>
                <a:solidFill>
                  <a:srgbClr val="C00000"/>
                </a:solidFill>
                <a:effectLst/>
                <a:uLnTx/>
                <a:uFillTx/>
                <a:latin typeface="华文新魏" panose="02010800040101010101" pitchFamily="2" charset="-122"/>
                <a:ea typeface="华文新魏" panose="02010800040101010101" pitchFamily="2" charset="-122"/>
                <a:cs typeface="华文新魏" panose="02010800040101010101" pitchFamily="2" charset="-122"/>
                <a:sym typeface="宋体" panose="02010600030101010101" pitchFamily="2" charset="-122"/>
              </a:rPr>
              <a:t>氏族议事会：</a:t>
            </a:r>
            <a:r>
              <a:rPr kumimoji="0" lang="zh-CN" altLang="en-US" sz="2200" i="0" u="none" strike="noStrike" kern="1200" cap="none" spc="0" normalizeH="0" baseline="0" noProof="0">
                <a:ln>
                  <a:noFill/>
                </a:ln>
                <a:solidFill>
                  <a:schemeClr val="dk1"/>
                </a:solidFill>
                <a:effectLst/>
                <a:uLnTx/>
                <a:uFillTx/>
                <a:latin typeface="华文新魏" panose="02010800040101010101" pitchFamily="2" charset="-122"/>
                <a:ea typeface="华文新魏" panose="02010800040101010101" pitchFamily="2" charset="-122"/>
                <a:cs typeface="华文新魏" panose="02010800040101010101" pitchFamily="2" charset="-122"/>
                <a:sym typeface="宋体" panose="02010600030101010101" pitchFamily="2" charset="-122"/>
              </a:rPr>
              <a:t>是氏族全体成年人行使平等表决权的民主集会。</a:t>
            </a:r>
            <a:endParaRPr kumimoji="0" lang="zh-CN" altLang="en-US" sz="2200" i="0" u="none" strike="noStrike" kern="1200" cap="none" spc="0" normalizeH="0" baseline="0" noProof="0">
              <a:ln>
                <a:noFill/>
              </a:ln>
              <a:solidFill>
                <a:schemeClr val="dk1"/>
              </a:solidFill>
              <a:effectLst/>
              <a:uLnTx/>
              <a:uFillTx/>
              <a:latin typeface="华文新魏" panose="02010800040101010101" pitchFamily="2" charset="-122"/>
              <a:ea typeface="华文新魏" panose="02010800040101010101" pitchFamily="2" charset="-122"/>
              <a:cs typeface="华文新魏" panose="02010800040101010101" pitchFamily="2" charset="-122"/>
              <a:sym typeface="宋体" panose="02010600030101010101" pitchFamily="2" charset="-122"/>
            </a:endParaRPr>
          </a:p>
          <a:p>
            <a:pPr marL="0" marR="0" lvl="0" indent="0" algn="l" defTabSz="914400" rtl="0" eaLnBrk="1" fontAlgn="auto" latinLnBrk="0" hangingPunct="1">
              <a:lnSpc>
                <a:spcPct val="100000"/>
              </a:lnSpc>
              <a:spcBef>
                <a:spcPct val="0"/>
              </a:spcBef>
              <a:spcAft>
                <a:spcPct val="0"/>
              </a:spcAft>
              <a:buClrTx/>
              <a:buSzTx/>
              <a:buFontTx/>
              <a:buNone/>
            </a:pPr>
            <a:r>
              <a:rPr kumimoji="0" lang="zh-CN" altLang="en-US" sz="2200" i="0" u="none" strike="noStrike" kern="1200" cap="none" spc="0" normalizeH="0" baseline="0" noProof="0">
                <a:ln>
                  <a:noFill/>
                </a:ln>
                <a:solidFill>
                  <a:schemeClr val="dk1"/>
                </a:solidFill>
                <a:effectLst/>
                <a:uLnTx/>
                <a:uFillTx/>
                <a:latin typeface="华文新魏" panose="02010800040101010101" pitchFamily="2" charset="-122"/>
                <a:ea typeface="华文新魏" panose="02010800040101010101" pitchFamily="2" charset="-122"/>
                <a:cs typeface="华文新魏" panose="02010800040101010101" pitchFamily="2" charset="-122"/>
                <a:sym typeface="宋体" panose="02010600030101010101" pitchFamily="2" charset="-122"/>
              </a:rPr>
              <a:t>②氏族长和军事首领</a:t>
            </a:r>
            <a:r>
              <a:rPr kumimoji="0" lang="zh-CN" altLang="en-US" sz="2200" i="0" u="none" strike="noStrike" kern="1200" cap="none" spc="0" normalizeH="0" baseline="0" noProof="0">
                <a:ln>
                  <a:noFill/>
                </a:ln>
                <a:solidFill>
                  <a:srgbClr val="C00000"/>
                </a:solidFill>
                <a:effectLst/>
                <a:uLnTx/>
                <a:uFillTx/>
                <a:latin typeface="华文新魏" panose="02010800040101010101" pitchFamily="2" charset="-122"/>
                <a:ea typeface="华文新魏" panose="02010800040101010101" pitchFamily="2" charset="-122"/>
                <a:cs typeface="华文新魏" panose="02010800040101010101" pitchFamily="2" charset="-122"/>
                <a:sym typeface="宋体" panose="02010600030101010101" pitchFamily="2" charset="-122"/>
              </a:rPr>
              <a:t>由选举产生：</a:t>
            </a:r>
            <a:endParaRPr kumimoji="0" lang="zh-CN" altLang="en-US" sz="2200" i="0" u="none" strike="noStrike" kern="1200" cap="none" spc="0" normalizeH="0" baseline="0" noProof="0">
              <a:ln>
                <a:noFill/>
              </a:ln>
              <a:solidFill>
                <a:srgbClr val="C00000"/>
              </a:solidFill>
              <a:effectLst/>
              <a:uLnTx/>
              <a:uFillTx/>
              <a:latin typeface="华文新魏" panose="02010800040101010101" pitchFamily="2" charset="-122"/>
              <a:ea typeface="华文新魏" panose="02010800040101010101" pitchFamily="2" charset="-122"/>
              <a:cs typeface="华文新魏" panose="02010800040101010101" pitchFamily="2" charset="-122"/>
              <a:sym typeface="宋体" panose="02010600030101010101" pitchFamily="2" charset="-122"/>
            </a:endParaRPr>
          </a:p>
        </p:txBody>
      </p:sp>
      <p:sp>
        <p:nvSpPr>
          <p:cNvPr id="15" name="文本框 14"/>
          <p:cNvSpPr txBox="1"/>
          <p:nvPr>
            <p:custDataLst>
              <p:tags r:id="rId13"/>
            </p:custDataLst>
          </p:nvPr>
        </p:nvSpPr>
        <p:spPr>
          <a:xfrm>
            <a:off x="310192" y="5227986"/>
            <a:ext cx="6835005" cy="460375"/>
          </a:xfrm>
          <a:prstGeom prst="rect">
            <a:avLst/>
          </a:prstGeom>
          <a:noFill/>
        </p:spPr>
        <p:txBody>
          <a:bodyPr wrap="square">
            <a:spAutoFit/>
          </a:bodyPr>
          <a:lstStyle/>
          <a:p>
            <a:pPr fontAlgn="auto">
              <a:spcAft>
                <a:spcPct val="0"/>
              </a:spcAft>
              <a:buClrTx/>
              <a:buSzTx/>
              <a:buFontTx/>
            </a:pPr>
            <a:r>
              <a:rPr lang="zh-CN" altLang="en-US" sz="2400" noProof="0">
                <a:solidFill>
                  <a:schemeClr val="dk1"/>
                </a:solidFill>
                <a:effectLst>
                  <a:outerShdw blurRad="38100" dist="38100" dir="2700000" algn="tl">
                    <a:srgbClr val="C0C0C0"/>
                  </a:outerShdw>
                </a:effectLst>
                <a:latin typeface="微软雅黑 Light" panose="020B0502040204020203" charset="-122"/>
                <a:ea typeface="微软雅黑 Light" panose="020B0502040204020203" charset="-122"/>
                <a:cs typeface="微软雅黑 Light" panose="020B0502040204020203" charset="-122"/>
                <a:sym typeface="宋体" panose="02010600030101010101" pitchFamily="2" charset="-122"/>
              </a:rPr>
              <a:t>（2）原始社会基本单位：按</a:t>
            </a:r>
            <a:r>
              <a:rPr lang="zh-CN" altLang="en-US" sz="2400" noProof="0">
                <a:solidFill>
                  <a:srgbClr val="C00000"/>
                </a:solidFill>
                <a:effectLst>
                  <a:outerShdw blurRad="38100" dist="38100" dir="2700000" algn="tl">
                    <a:srgbClr val="C0C0C0"/>
                  </a:outerShdw>
                </a:effectLst>
                <a:latin typeface="华文新魏" panose="02010800040101010101" pitchFamily="2" charset="-122"/>
                <a:ea typeface="华文新魏" panose="02010800040101010101" pitchFamily="2" charset="-122"/>
                <a:cs typeface="微软雅黑 Light" panose="020B0502040204020203" charset="-122"/>
                <a:sym typeface="宋体" panose="02010600030101010101" pitchFamily="2" charset="-122"/>
              </a:rPr>
              <a:t>血缘关系</a:t>
            </a:r>
            <a:r>
              <a:rPr lang="zh-CN" altLang="en-US" sz="2400" noProof="0">
                <a:solidFill>
                  <a:schemeClr val="dk1"/>
                </a:solidFill>
                <a:effectLst>
                  <a:outerShdw blurRad="38100" dist="38100" dir="2700000" algn="tl">
                    <a:srgbClr val="C0C0C0"/>
                  </a:outerShdw>
                </a:effectLst>
                <a:latin typeface="微软雅黑 Light" panose="020B0502040204020203" charset="-122"/>
                <a:ea typeface="微软雅黑 Light" panose="020B0502040204020203" charset="-122"/>
                <a:cs typeface="微软雅黑 Light" panose="020B0502040204020203" charset="-122"/>
                <a:sym typeface="宋体" panose="02010600030101010101" pitchFamily="2" charset="-122"/>
              </a:rPr>
              <a:t>结成的氏族。</a:t>
            </a:r>
            <a:endParaRPr lang="zh-CN" altLang="en-US" sz="2400" noProof="0">
              <a:solidFill>
                <a:schemeClr val="dk1"/>
              </a:solidFill>
              <a:effectLst>
                <a:outerShdw blurRad="38100" dist="38100" dir="2700000" algn="tl">
                  <a:srgbClr val="C0C0C0"/>
                </a:outerShdw>
              </a:effectLst>
              <a:latin typeface="微软雅黑 Light" panose="020B0502040204020203" charset="-122"/>
              <a:ea typeface="微软雅黑 Light" panose="020B0502040204020203" charset="-122"/>
              <a:cs typeface="微软雅黑 Light" panose="020B0502040204020203" charset="-122"/>
              <a:sym typeface="宋体" panose="02010600030101010101" pitchFamily="2" charset="-122"/>
            </a:endParaRPr>
          </a:p>
        </p:txBody>
      </p:sp>
      <p:sp>
        <p:nvSpPr>
          <p:cNvPr id="16" name="文本框 15"/>
          <p:cNvSpPr txBox="1"/>
          <p:nvPr>
            <p:custDataLst>
              <p:tags r:id="rId14"/>
            </p:custDataLst>
          </p:nvPr>
        </p:nvSpPr>
        <p:spPr>
          <a:xfrm>
            <a:off x="311461" y="5875012"/>
            <a:ext cx="6692279" cy="460375"/>
          </a:xfrm>
          <a:prstGeom prst="rect">
            <a:avLst/>
          </a:prstGeom>
          <a:noFill/>
        </p:spPr>
        <p:txBody>
          <a:bodyPr wrap="square">
            <a:spAutoFit/>
          </a:bodyPr>
          <a:lstStyle/>
          <a:p>
            <a:pPr fontAlgn="auto">
              <a:spcAft>
                <a:spcPct val="0"/>
              </a:spcAft>
              <a:buClrTx/>
              <a:buSzTx/>
              <a:buFontTx/>
            </a:pPr>
            <a:r>
              <a:rPr lang="zh-CN" altLang="en-US" sz="2400" noProof="0">
                <a:solidFill>
                  <a:schemeClr val="dk1"/>
                </a:solidFill>
                <a:effectLst>
                  <a:outerShdw blurRad="38100" dist="38100" dir="2700000" algn="tl">
                    <a:srgbClr val="C0C0C0"/>
                  </a:outerShdw>
                </a:effectLst>
                <a:latin typeface="微软雅黑 Light" panose="020B0502040204020203" charset="-122"/>
                <a:ea typeface="微软雅黑 Light" panose="020B0502040204020203" charset="-122"/>
                <a:cs typeface="微软雅黑 Light" panose="020B0502040204020203" charset="-122"/>
                <a:sym typeface="宋体" panose="02010600030101010101" pitchFamily="2" charset="-122"/>
              </a:rPr>
              <a:t>（3）氏族的发展：</a:t>
            </a:r>
            <a:r>
              <a:rPr lang="zh-CN" altLang="en-US" sz="2400" noProof="0">
                <a:solidFill>
                  <a:srgbClr val="C00000"/>
                </a:solidFill>
                <a:effectLst>
                  <a:outerShdw blurRad="38100" dist="38100" dir="2700000" algn="tl">
                    <a:srgbClr val="C0C0C0"/>
                  </a:outerShdw>
                </a:effectLst>
                <a:latin typeface="华文新魏" panose="02010800040101010101" pitchFamily="2" charset="-122"/>
                <a:ea typeface="华文新魏" panose="02010800040101010101" pitchFamily="2" charset="-122"/>
                <a:cs typeface="华文新魏" panose="02010800040101010101" pitchFamily="2" charset="-122"/>
                <a:sym typeface="宋体" panose="02010600030101010101" pitchFamily="2" charset="-122"/>
              </a:rPr>
              <a:t>氏族--部落--部落联盟。</a:t>
            </a:r>
            <a:r>
              <a:rPr lang="zh-CN" altLang="en-US" sz="2400" noProof="0">
                <a:solidFill>
                  <a:schemeClr val="dk1"/>
                </a:solidFill>
                <a:effectLst>
                  <a:outerShdw blurRad="38100" dist="38100" dir="2700000" algn="tl">
                    <a:srgbClr val="C0C0C0"/>
                  </a:outerShdw>
                </a:effectLst>
                <a:latin typeface="微软雅黑 Light" panose="020B0502040204020203" charset="-122"/>
                <a:ea typeface="微软雅黑 Light" panose="020B0502040204020203" charset="-122"/>
                <a:cs typeface="微软雅黑 Light" panose="020B0502040204020203" charset="-122"/>
                <a:sym typeface="宋体" panose="02010600030101010101" pitchFamily="2" charset="-122"/>
              </a:rPr>
              <a:t>   </a:t>
            </a:r>
            <a:endParaRPr lang="zh-CN" altLang="en-US" sz="2400" noProof="0">
              <a:solidFill>
                <a:schemeClr val="dk1"/>
              </a:solidFill>
              <a:effectLst>
                <a:outerShdw blurRad="38100" dist="38100" dir="2700000" algn="tl">
                  <a:srgbClr val="C0C0C0"/>
                </a:outerShdw>
              </a:effectLst>
              <a:latin typeface="微软雅黑 Light" panose="020B0502040204020203" charset="-122"/>
              <a:ea typeface="微软雅黑 Light" panose="020B0502040204020203" charset="-122"/>
              <a:cs typeface="微软雅黑 Light" panose="020B0502040204020203" charset="-122"/>
              <a:sym typeface="宋体" panose="02010600030101010101" pitchFamily="2" charset="-122"/>
            </a:endParaRPr>
          </a:p>
        </p:txBody>
      </p:sp>
      <p:grpSp>
        <p:nvGrpSpPr>
          <p:cNvPr id="4" name="组合 3"/>
          <p:cNvGrpSpPr/>
          <p:nvPr>
            <p:custDataLst>
              <p:tags r:id="rId15"/>
            </p:custDataLst>
          </p:nvPr>
        </p:nvGrpSpPr>
        <p:grpSpPr>
          <a:xfrm>
            <a:off x="4843180" y="1066721"/>
            <a:ext cx="5942490" cy="1276291"/>
            <a:chOff x="7635" y="1676"/>
            <a:chExt cx="9368" cy="2012"/>
          </a:xfrm>
        </p:grpSpPr>
        <p:sp>
          <p:nvSpPr>
            <p:cNvPr id="8" name="文本框 7"/>
            <p:cNvSpPr txBox="1"/>
            <p:nvPr>
              <p:custDataLst>
                <p:tags r:id="rId16"/>
              </p:custDataLst>
            </p:nvPr>
          </p:nvSpPr>
          <p:spPr>
            <a:xfrm>
              <a:off x="7635" y="1676"/>
              <a:ext cx="9368" cy="726"/>
            </a:xfrm>
            <a:prstGeom prst="rect">
              <a:avLst/>
            </a:prstGeom>
            <a:solidFill>
              <a:schemeClr val="bg1"/>
            </a:solidFill>
          </p:spPr>
          <p:txBody>
            <a:bodyPr wrap="square" rtlCol="0" anchor="t">
              <a:spAutoFit/>
            </a:bodyPr>
            <a:lstStyle/>
            <a:p>
              <a:pPr algn="ctr"/>
              <a:r>
                <a:rPr lang="zh-CN" altLang="en-US" sz="2400" b="1">
                  <a:latin typeface="微软雅黑 Light" panose="020B0502040204020203" charset="-122"/>
                  <a:ea typeface="微软雅黑 Light" panose="020B0502040204020203" charset="-122"/>
                  <a:cs typeface="微软雅黑 Light" panose="020B0502040204020203" charset="-122"/>
                  <a:sym typeface="+mn-ea"/>
                </a:rPr>
                <a:t>（</a:t>
              </a:r>
              <a:r>
                <a:rPr lang="en-US" altLang="zh-CN" sz="2400" b="1">
                  <a:latin typeface="微软雅黑 Light" panose="020B0502040204020203" charset="-122"/>
                  <a:ea typeface="微软雅黑 Light" panose="020B0502040204020203" charset="-122"/>
                  <a:cs typeface="微软雅黑 Light" panose="020B0502040204020203" charset="-122"/>
                  <a:sym typeface="+mn-ea"/>
                </a:rPr>
                <a:t>1</a:t>
              </a:r>
              <a:r>
                <a:rPr lang="zh-CN" altLang="en-US" sz="2400" b="1">
                  <a:latin typeface="微软雅黑 Light" panose="020B0502040204020203" charset="-122"/>
                  <a:ea typeface="微软雅黑 Light" panose="020B0502040204020203" charset="-122"/>
                  <a:cs typeface="微软雅黑 Light" panose="020B0502040204020203" charset="-122"/>
                  <a:sym typeface="+mn-ea"/>
                </a:rPr>
                <a:t>）共同占有生产资料 </a:t>
              </a:r>
              <a:r>
                <a:rPr lang="en-US" altLang="zh-CN" sz="2400" b="1">
                  <a:solidFill>
                    <a:srgbClr val="C00000"/>
                  </a:solidFill>
                  <a:latin typeface="华文新魏" panose="02010800040101010101" pitchFamily="2" charset="-122"/>
                  <a:ea typeface="华文新魏" panose="02010800040101010101" pitchFamily="2" charset="-122"/>
                  <a:cs typeface="华文新魏" panose="02010800040101010101" pitchFamily="2" charset="-122"/>
                  <a:sym typeface="+mn-ea"/>
                </a:rPr>
                <a:t>(</a:t>
              </a:r>
              <a:r>
                <a:rPr lang="zh-CN" altLang="en-US" sz="2400" b="1">
                  <a:solidFill>
                    <a:srgbClr val="C00000"/>
                  </a:solidFill>
                  <a:latin typeface="华文新魏" panose="02010800040101010101" pitchFamily="2" charset="-122"/>
                  <a:ea typeface="华文新魏" panose="02010800040101010101" pitchFamily="2" charset="-122"/>
                  <a:cs typeface="华文新魏" panose="02010800040101010101" pitchFamily="2" charset="-122"/>
                  <a:sym typeface="+mn-ea"/>
                </a:rPr>
                <a:t>生产资料所有制</a:t>
              </a:r>
              <a:r>
                <a:rPr lang="zh-CN" sz="2400" b="1">
                  <a:solidFill>
                    <a:srgbClr val="C00000"/>
                  </a:solidFill>
                  <a:latin typeface="华文新魏" panose="02010800040101010101" pitchFamily="2" charset="-122"/>
                  <a:ea typeface="华文新魏" panose="02010800040101010101" pitchFamily="2" charset="-122"/>
                  <a:cs typeface="华文新魏" panose="02010800040101010101" pitchFamily="2" charset="-122"/>
                  <a:sym typeface="+mn-ea"/>
                </a:rPr>
                <a:t>）</a:t>
              </a:r>
              <a:endParaRPr lang="zh-CN" sz="2400" b="1">
                <a:solidFill>
                  <a:srgbClr val="C00000"/>
                </a:solidFill>
                <a:latin typeface="华文新魏" panose="02010800040101010101" pitchFamily="2" charset="-122"/>
                <a:ea typeface="华文新魏" panose="02010800040101010101" pitchFamily="2" charset="-122"/>
                <a:cs typeface="华文新魏" panose="02010800040101010101" pitchFamily="2" charset="-122"/>
                <a:sym typeface="+mn-ea"/>
              </a:endParaRPr>
            </a:p>
          </p:txBody>
        </p:sp>
        <p:sp>
          <p:nvSpPr>
            <p:cNvPr id="17" name="左大括号 16"/>
            <p:cNvSpPr/>
            <p:nvPr>
              <p:custDataLst>
                <p:tags r:id="rId17"/>
              </p:custDataLst>
            </p:nvPr>
          </p:nvSpPr>
          <p:spPr>
            <a:xfrm>
              <a:off x="7635" y="2044"/>
              <a:ext cx="316" cy="1644"/>
            </a:xfrm>
            <a:prstGeom prst="leftBrace">
              <a:avLst/>
            </a:prstGeom>
            <a:ln w="2222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3" grpId="0"/>
      <p:bldP spid="14"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组合 22"/>
          <p:cNvGrpSpPr/>
          <p:nvPr>
            <p:custDataLst>
              <p:tags r:id="rId1"/>
            </p:custDataLst>
          </p:nvPr>
        </p:nvGrpSpPr>
        <p:grpSpPr>
          <a:xfrm>
            <a:off x="179388" y="342900"/>
            <a:ext cx="10687050" cy="1698625"/>
            <a:chOff x="1468663" y="1970762"/>
            <a:chExt cx="8284714" cy="4251820"/>
          </a:xfrm>
        </p:grpSpPr>
        <p:sp>
          <p:nvSpPr>
            <p:cNvPr id="29699" name="矩形 18"/>
            <p:cNvSpPr/>
            <p:nvPr>
              <p:custDataLst>
                <p:tags r:id="rId2"/>
              </p:custDataLst>
            </p:nvPr>
          </p:nvSpPr>
          <p:spPr>
            <a:xfrm>
              <a:off x="2333807" y="2018446"/>
              <a:ext cx="483645" cy="635786"/>
            </a:xfrm>
            <a:custGeom>
              <a:avLst/>
              <a:gdLst>
                <a:gd name="connsiteX0" fmla="*/ 0 w 661220"/>
                <a:gd name="connsiteY0" fmla="*/ 0 h 635284"/>
                <a:gd name="connsiteX1" fmla="*/ 661220 w 661220"/>
                <a:gd name="connsiteY1" fmla="*/ 0 h 635284"/>
                <a:gd name="connsiteX2" fmla="*/ 661220 w 661220"/>
                <a:gd name="connsiteY2" fmla="*/ 635284 h 635284"/>
                <a:gd name="connsiteX3" fmla="*/ 0 w 661220"/>
                <a:gd name="connsiteY3" fmla="*/ 635284 h 635284"/>
                <a:gd name="connsiteX4" fmla="*/ 0 w 661220"/>
                <a:gd name="connsiteY4" fmla="*/ 0 h 635284"/>
                <a:gd name="connsiteX0-1" fmla="*/ 326967 w 661220"/>
                <a:gd name="connsiteY0-2" fmla="*/ 0 h 723953"/>
                <a:gd name="connsiteX1-3" fmla="*/ 661220 w 661220"/>
                <a:gd name="connsiteY1-4" fmla="*/ 88669 h 723953"/>
                <a:gd name="connsiteX2-5" fmla="*/ 661220 w 661220"/>
                <a:gd name="connsiteY2-6" fmla="*/ 723953 h 723953"/>
                <a:gd name="connsiteX3-7" fmla="*/ 0 w 661220"/>
                <a:gd name="connsiteY3-8" fmla="*/ 723953 h 723953"/>
                <a:gd name="connsiteX4-9" fmla="*/ 326967 w 661220"/>
                <a:gd name="connsiteY4-10" fmla="*/ 0 h 723953"/>
                <a:gd name="connsiteX0-11" fmla="*/ 326967 w 661220"/>
                <a:gd name="connsiteY0-12" fmla="*/ 0 h 723953"/>
                <a:gd name="connsiteX1-13" fmla="*/ 661220 w 661220"/>
                <a:gd name="connsiteY1-14" fmla="*/ 88669 h 723953"/>
                <a:gd name="connsiteX2-15" fmla="*/ 661220 w 661220"/>
                <a:gd name="connsiteY2-16" fmla="*/ 723953 h 723953"/>
                <a:gd name="connsiteX3-17" fmla="*/ 0 w 661220"/>
                <a:gd name="connsiteY3-18" fmla="*/ 723953 h 723953"/>
                <a:gd name="connsiteX4-19" fmla="*/ 326967 w 661220"/>
                <a:gd name="connsiteY4-20" fmla="*/ 0 h 723953"/>
                <a:gd name="connsiteX0-21" fmla="*/ 238298 w 572551"/>
                <a:gd name="connsiteY0-22" fmla="*/ 0 h 723953"/>
                <a:gd name="connsiteX1-23" fmla="*/ 572551 w 572551"/>
                <a:gd name="connsiteY1-24" fmla="*/ 88669 h 723953"/>
                <a:gd name="connsiteX2-25" fmla="*/ 572551 w 572551"/>
                <a:gd name="connsiteY2-26" fmla="*/ 723953 h 723953"/>
                <a:gd name="connsiteX3-27" fmla="*/ 0 w 572551"/>
                <a:gd name="connsiteY3-28" fmla="*/ 613116 h 723953"/>
                <a:gd name="connsiteX4-29" fmla="*/ 238298 w 572551"/>
                <a:gd name="connsiteY4-30" fmla="*/ 0 h 723953"/>
                <a:gd name="connsiteX0-31" fmla="*/ 244526 w 578779"/>
                <a:gd name="connsiteY0-32" fmla="*/ 0 h 723953"/>
                <a:gd name="connsiteX1-33" fmla="*/ 578779 w 578779"/>
                <a:gd name="connsiteY1-34" fmla="*/ 88669 h 723953"/>
                <a:gd name="connsiteX2-35" fmla="*/ 578779 w 578779"/>
                <a:gd name="connsiteY2-36" fmla="*/ 723953 h 723953"/>
                <a:gd name="connsiteX3-37" fmla="*/ 6228 w 578779"/>
                <a:gd name="connsiteY3-38" fmla="*/ 613116 h 723953"/>
                <a:gd name="connsiteX4-39" fmla="*/ 244526 w 578779"/>
                <a:gd name="connsiteY4-40" fmla="*/ 0 h 723953"/>
                <a:gd name="connsiteX0-41" fmla="*/ 244526 w 578779"/>
                <a:gd name="connsiteY0-42" fmla="*/ 0 h 613117"/>
                <a:gd name="connsiteX1-43" fmla="*/ 578779 w 578779"/>
                <a:gd name="connsiteY1-44" fmla="*/ 88669 h 613117"/>
                <a:gd name="connsiteX2-45" fmla="*/ 301688 w 578779"/>
                <a:gd name="connsiteY2-46" fmla="*/ 613117 h 613117"/>
                <a:gd name="connsiteX3-47" fmla="*/ 6228 w 578779"/>
                <a:gd name="connsiteY3-48" fmla="*/ 613116 h 613117"/>
                <a:gd name="connsiteX4-49" fmla="*/ 244526 w 578779"/>
                <a:gd name="connsiteY4-50" fmla="*/ 0 h 613117"/>
                <a:gd name="connsiteX0-51" fmla="*/ 244526 w 578779"/>
                <a:gd name="connsiteY0-52" fmla="*/ 0 h 618659"/>
                <a:gd name="connsiteX1-53" fmla="*/ 578779 w 578779"/>
                <a:gd name="connsiteY1-54" fmla="*/ 88669 h 618659"/>
                <a:gd name="connsiteX2-55" fmla="*/ 406983 w 578779"/>
                <a:gd name="connsiteY2-56" fmla="*/ 618659 h 618659"/>
                <a:gd name="connsiteX3-57" fmla="*/ 6228 w 578779"/>
                <a:gd name="connsiteY3-58" fmla="*/ 613116 h 618659"/>
                <a:gd name="connsiteX4-59" fmla="*/ 244526 w 578779"/>
                <a:gd name="connsiteY4-60" fmla="*/ 0 h 618659"/>
                <a:gd name="connsiteX0-61" fmla="*/ 244526 w 578779"/>
                <a:gd name="connsiteY0-62" fmla="*/ 0 h 651326"/>
                <a:gd name="connsiteX1-63" fmla="*/ 578779 w 578779"/>
                <a:gd name="connsiteY1-64" fmla="*/ 88669 h 651326"/>
                <a:gd name="connsiteX2-65" fmla="*/ 406983 w 578779"/>
                <a:gd name="connsiteY2-66" fmla="*/ 618659 h 651326"/>
                <a:gd name="connsiteX3-67" fmla="*/ 6228 w 578779"/>
                <a:gd name="connsiteY3-68" fmla="*/ 613116 h 651326"/>
                <a:gd name="connsiteX4-69" fmla="*/ 244526 w 578779"/>
                <a:gd name="connsiteY4-70" fmla="*/ 0 h 651326"/>
                <a:gd name="connsiteX0-71" fmla="*/ 244526 w 578779"/>
                <a:gd name="connsiteY0-72" fmla="*/ 0 h 670141"/>
                <a:gd name="connsiteX1-73" fmla="*/ 578779 w 578779"/>
                <a:gd name="connsiteY1-74" fmla="*/ 88669 h 670141"/>
                <a:gd name="connsiteX2-75" fmla="*/ 406983 w 578779"/>
                <a:gd name="connsiteY2-76" fmla="*/ 618659 h 670141"/>
                <a:gd name="connsiteX3-77" fmla="*/ 6228 w 578779"/>
                <a:gd name="connsiteY3-78" fmla="*/ 613116 h 670141"/>
                <a:gd name="connsiteX4-79" fmla="*/ 244526 w 578779"/>
                <a:gd name="connsiteY4-80" fmla="*/ 0 h 670141"/>
                <a:gd name="connsiteX0-81" fmla="*/ 244526 w 578779"/>
                <a:gd name="connsiteY0-82" fmla="*/ 0 h 670141"/>
                <a:gd name="connsiteX1-83" fmla="*/ 578779 w 578779"/>
                <a:gd name="connsiteY1-84" fmla="*/ 88669 h 670141"/>
                <a:gd name="connsiteX2-85" fmla="*/ 406983 w 578779"/>
                <a:gd name="connsiteY2-86" fmla="*/ 618659 h 670141"/>
                <a:gd name="connsiteX3-87" fmla="*/ 6228 w 578779"/>
                <a:gd name="connsiteY3-88" fmla="*/ 613116 h 670141"/>
                <a:gd name="connsiteX4-89" fmla="*/ 244526 w 578779"/>
                <a:gd name="connsiteY4-90" fmla="*/ 0 h 670141"/>
                <a:gd name="connsiteX0-91" fmla="*/ 244526 w 432374"/>
                <a:gd name="connsiteY0-92" fmla="*/ 0 h 670141"/>
                <a:gd name="connsiteX1-93" fmla="*/ 246270 w 432374"/>
                <a:gd name="connsiteY1-94" fmla="*/ 254924 h 670141"/>
                <a:gd name="connsiteX2-95" fmla="*/ 406983 w 432374"/>
                <a:gd name="connsiteY2-96" fmla="*/ 618659 h 670141"/>
                <a:gd name="connsiteX3-97" fmla="*/ 6228 w 432374"/>
                <a:gd name="connsiteY3-98" fmla="*/ 613116 h 670141"/>
                <a:gd name="connsiteX4-99" fmla="*/ 244526 w 432374"/>
                <a:gd name="connsiteY4-100" fmla="*/ 0 h 670141"/>
                <a:gd name="connsiteX0-101" fmla="*/ 244526 w 428584"/>
                <a:gd name="connsiteY0-102" fmla="*/ 0 h 670141"/>
                <a:gd name="connsiteX1-103" fmla="*/ 174226 w 428584"/>
                <a:gd name="connsiteY1-104" fmla="*/ 338052 h 670141"/>
                <a:gd name="connsiteX2-105" fmla="*/ 406983 w 428584"/>
                <a:gd name="connsiteY2-106" fmla="*/ 618659 h 670141"/>
                <a:gd name="connsiteX3-107" fmla="*/ 6228 w 428584"/>
                <a:gd name="connsiteY3-108" fmla="*/ 613116 h 670141"/>
                <a:gd name="connsiteX4-109" fmla="*/ 244526 w 428584"/>
                <a:gd name="connsiteY4-110" fmla="*/ 0 h 670141"/>
                <a:gd name="connsiteX0-111" fmla="*/ 244526 w 429354"/>
                <a:gd name="connsiteY0-112" fmla="*/ 0 h 670141"/>
                <a:gd name="connsiteX1-113" fmla="*/ 190852 w 429354"/>
                <a:gd name="connsiteY1-114" fmla="*/ 360219 h 670141"/>
                <a:gd name="connsiteX2-115" fmla="*/ 406983 w 429354"/>
                <a:gd name="connsiteY2-116" fmla="*/ 618659 h 670141"/>
                <a:gd name="connsiteX3-117" fmla="*/ 6228 w 429354"/>
                <a:gd name="connsiteY3-118" fmla="*/ 613116 h 670141"/>
                <a:gd name="connsiteX4-119" fmla="*/ 244526 w 429354"/>
                <a:gd name="connsiteY4-120" fmla="*/ 0 h 670141"/>
                <a:gd name="connsiteX0-121" fmla="*/ 244526 w 462448"/>
                <a:gd name="connsiteY0-122" fmla="*/ 0 h 670141"/>
                <a:gd name="connsiteX1-123" fmla="*/ 190852 w 462448"/>
                <a:gd name="connsiteY1-124" fmla="*/ 360219 h 670141"/>
                <a:gd name="connsiteX2-125" fmla="*/ 406983 w 462448"/>
                <a:gd name="connsiteY2-126" fmla="*/ 618659 h 670141"/>
                <a:gd name="connsiteX3-127" fmla="*/ 6228 w 462448"/>
                <a:gd name="connsiteY3-128" fmla="*/ 613116 h 670141"/>
                <a:gd name="connsiteX4-129" fmla="*/ 244526 w 462448"/>
                <a:gd name="connsiteY4-130" fmla="*/ 0 h 670141"/>
                <a:gd name="connsiteX0-131" fmla="*/ 259313 w 460610"/>
                <a:gd name="connsiteY0-132" fmla="*/ 0 h 636890"/>
                <a:gd name="connsiteX1-133" fmla="*/ 189014 w 460610"/>
                <a:gd name="connsiteY1-134" fmla="*/ 326968 h 636890"/>
                <a:gd name="connsiteX2-135" fmla="*/ 405145 w 460610"/>
                <a:gd name="connsiteY2-136" fmla="*/ 585408 h 636890"/>
                <a:gd name="connsiteX3-137" fmla="*/ 4390 w 460610"/>
                <a:gd name="connsiteY3-138" fmla="*/ 579865 h 636890"/>
                <a:gd name="connsiteX4-139" fmla="*/ 259313 w 460610"/>
                <a:gd name="connsiteY4-140" fmla="*/ 0 h 636890"/>
                <a:gd name="connsiteX0-141" fmla="*/ 270525 w 471822"/>
                <a:gd name="connsiteY0-142" fmla="*/ 0 h 636890"/>
                <a:gd name="connsiteX1-143" fmla="*/ 200226 w 471822"/>
                <a:gd name="connsiteY1-144" fmla="*/ 326968 h 636890"/>
                <a:gd name="connsiteX2-145" fmla="*/ 416357 w 471822"/>
                <a:gd name="connsiteY2-146" fmla="*/ 585408 h 636890"/>
                <a:gd name="connsiteX3-147" fmla="*/ 15602 w 471822"/>
                <a:gd name="connsiteY3-148" fmla="*/ 579865 h 636890"/>
                <a:gd name="connsiteX4-149" fmla="*/ 270525 w 471822"/>
                <a:gd name="connsiteY4-150" fmla="*/ 0 h 636890"/>
                <a:gd name="connsiteX0-151" fmla="*/ 270525 w 474481"/>
                <a:gd name="connsiteY0-152" fmla="*/ 0 h 636890"/>
                <a:gd name="connsiteX1-153" fmla="*/ 211309 w 474481"/>
                <a:gd name="connsiteY1-154" fmla="*/ 310343 h 636890"/>
                <a:gd name="connsiteX2-155" fmla="*/ 416357 w 474481"/>
                <a:gd name="connsiteY2-156" fmla="*/ 585408 h 636890"/>
                <a:gd name="connsiteX3-157" fmla="*/ 15602 w 474481"/>
                <a:gd name="connsiteY3-158" fmla="*/ 579865 h 636890"/>
                <a:gd name="connsiteX4-159" fmla="*/ 270525 w 474481"/>
                <a:gd name="connsiteY4-160" fmla="*/ 0 h 636890"/>
                <a:gd name="connsiteX0-161" fmla="*/ 270525 w 474481"/>
                <a:gd name="connsiteY0-162" fmla="*/ 0 h 636890"/>
                <a:gd name="connsiteX1-163" fmla="*/ 211309 w 474481"/>
                <a:gd name="connsiteY1-164" fmla="*/ 310343 h 636890"/>
                <a:gd name="connsiteX2-165" fmla="*/ 416357 w 474481"/>
                <a:gd name="connsiteY2-166" fmla="*/ 585408 h 636890"/>
                <a:gd name="connsiteX3-167" fmla="*/ 15602 w 474481"/>
                <a:gd name="connsiteY3-168" fmla="*/ 579865 h 636890"/>
                <a:gd name="connsiteX4-169" fmla="*/ 270525 w 474481"/>
                <a:gd name="connsiteY4-170" fmla="*/ 0 h 636890"/>
                <a:gd name="connsiteX0-171" fmla="*/ 270525 w 483451"/>
                <a:gd name="connsiteY0-172" fmla="*/ 0 h 636890"/>
                <a:gd name="connsiteX1-173" fmla="*/ 211309 w 483451"/>
                <a:gd name="connsiteY1-174" fmla="*/ 310343 h 636890"/>
                <a:gd name="connsiteX2-175" fmla="*/ 416357 w 483451"/>
                <a:gd name="connsiteY2-176" fmla="*/ 585408 h 636890"/>
                <a:gd name="connsiteX3-177" fmla="*/ 15602 w 483451"/>
                <a:gd name="connsiteY3-178" fmla="*/ 579865 h 636890"/>
                <a:gd name="connsiteX4-179" fmla="*/ 270525 w 483451"/>
                <a:gd name="connsiteY4-180" fmla="*/ 0 h 63689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83451" h="636890">
                  <a:moveTo>
                    <a:pt x="270525" y="0"/>
                  </a:moveTo>
                  <a:cubicBezTo>
                    <a:pt x="271106" y="84975"/>
                    <a:pt x="177477" y="214285"/>
                    <a:pt x="211309" y="310343"/>
                  </a:cubicBezTo>
                  <a:cubicBezTo>
                    <a:pt x="514262" y="226541"/>
                    <a:pt x="534582" y="436454"/>
                    <a:pt x="416357" y="585408"/>
                  </a:cubicBezTo>
                  <a:cubicBezTo>
                    <a:pt x="277231" y="661145"/>
                    <a:pt x="160270" y="648215"/>
                    <a:pt x="15602" y="579865"/>
                  </a:cubicBezTo>
                  <a:cubicBezTo>
                    <a:pt x="2671" y="299754"/>
                    <a:pt x="-71220" y="158190"/>
                    <a:pt x="270525" y="0"/>
                  </a:cubicBezTo>
                  <a:close/>
                </a:path>
              </a:pathLst>
            </a:custGeom>
            <a:solidFill>
              <a:srgbClr val="CCE8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stStyle>
            <a:p>
              <a:pPr lvl="0" algn="ctr" eaLnBrk="1" fontAlgn="base" hangingPunct="1"/>
              <a:endParaRPr lang="zh-CN" altLang="en-US" strike="noStrike" noProof="1">
                <a:solidFill>
                  <a:srgbClr val="FFFFFF"/>
                </a:solidFill>
                <a:latin typeface="微软雅黑" panose="020B0503020204020204" charset="-122"/>
                <a:ea typeface="微软雅黑" panose="020B0503020204020204" charset="-122"/>
              </a:endParaRPr>
            </a:p>
          </p:txBody>
        </p:sp>
        <p:sp>
          <p:nvSpPr>
            <p:cNvPr id="29700" name="矩形 18"/>
            <p:cNvSpPr/>
            <p:nvPr>
              <p:custDataLst>
                <p:tags r:id="rId3"/>
              </p:custDataLst>
            </p:nvPr>
          </p:nvSpPr>
          <p:spPr>
            <a:xfrm rot="10800000">
              <a:off x="8430431" y="5515270"/>
              <a:ext cx="483645" cy="635786"/>
            </a:xfrm>
            <a:custGeom>
              <a:avLst/>
              <a:gdLst>
                <a:gd name="connsiteX0" fmla="*/ 0 w 661220"/>
                <a:gd name="connsiteY0" fmla="*/ 0 h 635284"/>
                <a:gd name="connsiteX1" fmla="*/ 661220 w 661220"/>
                <a:gd name="connsiteY1" fmla="*/ 0 h 635284"/>
                <a:gd name="connsiteX2" fmla="*/ 661220 w 661220"/>
                <a:gd name="connsiteY2" fmla="*/ 635284 h 635284"/>
                <a:gd name="connsiteX3" fmla="*/ 0 w 661220"/>
                <a:gd name="connsiteY3" fmla="*/ 635284 h 635284"/>
                <a:gd name="connsiteX4" fmla="*/ 0 w 661220"/>
                <a:gd name="connsiteY4" fmla="*/ 0 h 635284"/>
                <a:gd name="connsiteX0-1" fmla="*/ 326967 w 661220"/>
                <a:gd name="connsiteY0-2" fmla="*/ 0 h 723953"/>
                <a:gd name="connsiteX1-3" fmla="*/ 661220 w 661220"/>
                <a:gd name="connsiteY1-4" fmla="*/ 88669 h 723953"/>
                <a:gd name="connsiteX2-5" fmla="*/ 661220 w 661220"/>
                <a:gd name="connsiteY2-6" fmla="*/ 723953 h 723953"/>
                <a:gd name="connsiteX3-7" fmla="*/ 0 w 661220"/>
                <a:gd name="connsiteY3-8" fmla="*/ 723953 h 723953"/>
                <a:gd name="connsiteX4-9" fmla="*/ 326967 w 661220"/>
                <a:gd name="connsiteY4-10" fmla="*/ 0 h 723953"/>
                <a:gd name="connsiteX0-11" fmla="*/ 326967 w 661220"/>
                <a:gd name="connsiteY0-12" fmla="*/ 0 h 723953"/>
                <a:gd name="connsiteX1-13" fmla="*/ 661220 w 661220"/>
                <a:gd name="connsiteY1-14" fmla="*/ 88669 h 723953"/>
                <a:gd name="connsiteX2-15" fmla="*/ 661220 w 661220"/>
                <a:gd name="connsiteY2-16" fmla="*/ 723953 h 723953"/>
                <a:gd name="connsiteX3-17" fmla="*/ 0 w 661220"/>
                <a:gd name="connsiteY3-18" fmla="*/ 723953 h 723953"/>
                <a:gd name="connsiteX4-19" fmla="*/ 326967 w 661220"/>
                <a:gd name="connsiteY4-20" fmla="*/ 0 h 723953"/>
                <a:gd name="connsiteX0-21" fmla="*/ 238298 w 572551"/>
                <a:gd name="connsiteY0-22" fmla="*/ 0 h 723953"/>
                <a:gd name="connsiteX1-23" fmla="*/ 572551 w 572551"/>
                <a:gd name="connsiteY1-24" fmla="*/ 88669 h 723953"/>
                <a:gd name="connsiteX2-25" fmla="*/ 572551 w 572551"/>
                <a:gd name="connsiteY2-26" fmla="*/ 723953 h 723953"/>
                <a:gd name="connsiteX3-27" fmla="*/ 0 w 572551"/>
                <a:gd name="connsiteY3-28" fmla="*/ 613116 h 723953"/>
                <a:gd name="connsiteX4-29" fmla="*/ 238298 w 572551"/>
                <a:gd name="connsiteY4-30" fmla="*/ 0 h 723953"/>
                <a:gd name="connsiteX0-31" fmla="*/ 244526 w 578779"/>
                <a:gd name="connsiteY0-32" fmla="*/ 0 h 723953"/>
                <a:gd name="connsiteX1-33" fmla="*/ 578779 w 578779"/>
                <a:gd name="connsiteY1-34" fmla="*/ 88669 h 723953"/>
                <a:gd name="connsiteX2-35" fmla="*/ 578779 w 578779"/>
                <a:gd name="connsiteY2-36" fmla="*/ 723953 h 723953"/>
                <a:gd name="connsiteX3-37" fmla="*/ 6228 w 578779"/>
                <a:gd name="connsiteY3-38" fmla="*/ 613116 h 723953"/>
                <a:gd name="connsiteX4-39" fmla="*/ 244526 w 578779"/>
                <a:gd name="connsiteY4-40" fmla="*/ 0 h 723953"/>
                <a:gd name="connsiteX0-41" fmla="*/ 244526 w 578779"/>
                <a:gd name="connsiteY0-42" fmla="*/ 0 h 613117"/>
                <a:gd name="connsiteX1-43" fmla="*/ 578779 w 578779"/>
                <a:gd name="connsiteY1-44" fmla="*/ 88669 h 613117"/>
                <a:gd name="connsiteX2-45" fmla="*/ 301688 w 578779"/>
                <a:gd name="connsiteY2-46" fmla="*/ 613117 h 613117"/>
                <a:gd name="connsiteX3-47" fmla="*/ 6228 w 578779"/>
                <a:gd name="connsiteY3-48" fmla="*/ 613116 h 613117"/>
                <a:gd name="connsiteX4-49" fmla="*/ 244526 w 578779"/>
                <a:gd name="connsiteY4-50" fmla="*/ 0 h 613117"/>
                <a:gd name="connsiteX0-51" fmla="*/ 244526 w 578779"/>
                <a:gd name="connsiteY0-52" fmla="*/ 0 h 618659"/>
                <a:gd name="connsiteX1-53" fmla="*/ 578779 w 578779"/>
                <a:gd name="connsiteY1-54" fmla="*/ 88669 h 618659"/>
                <a:gd name="connsiteX2-55" fmla="*/ 406983 w 578779"/>
                <a:gd name="connsiteY2-56" fmla="*/ 618659 h 618659"/>
                <a:gd name="connsiteX3-57" fmla="*/ 6228 w 578779"/>
                <a:gd name="connsiteY3-58" fmla="*/ 613116 h 618659"/>
                <a:gd name="connsiteX4-59" fmla="*/ 244526 w 578779"/>
                <a:gd name="connsiteY4-60" fmla="*/ 0 h 618659"/>
                <a:gd name="connsiteX0-61" fmla="*/ 244526 w 578779"/>
                <a:gd name="connsiteY0-62" fmla="*/ 0 h 651326"/>
                <a:gd name="connsiteX1-63" fmla="*/ 578779 w 578779"/>
                <a:gd name="connsiteY1-64" fmla="*/ 88669 h 651326"/>
                <a:gd name="connsiteX2-65" fmla="*/ 406983 w 578779"/>
                <a:gd name="connsiteY2-66" fmla="*/ 618659 h 651326"/>
                <a:gd name="connsiteX3-67" fmla="*/ 6228 w 578779"/>
                <a:gd name="connsiteY3-68" fmla="*/ 613116 h 651326"/>
                <a:gd name="connsiteX4-69" fmla="*/ 244526 w 578779"/>
                <a:gd name="connsiteY4-70" fmla="*/ 0 h 651326"/>
                <a:gd name="connsiteX0-71" fmla="*/ 244526 w 578779"/>
                <a:gd name="connsiteY0-72" fmla="*/ 0 h 670141"/>
                <a:gd name="connsiteX1-73" fmla="*/ 578779 w 578779"/>
                <a:gd name="connsiteY1-74" fmla="*/ 88669 h 670141"/>
                <a:gd name="connsiteX2-75" fmla="*/ 406983 w 578779"/>
                <a:gd name="connsiteY2-76" fmla="*/ 618659 h 670141"/>
                <a:gd name="connsiteX3-77" fmla="*/ 6228 w 578779"/>
                <a:gd name="connsiteY3-78" fmla="*/ 613116 h 670141"/>
                <a:gd name="connsiteX4-79" fmla="*/ 244526 w 578779"/>
                <a:gd name="connsiteY4-80" fmla="*/ 0 h 670141"/>
                <a:gd name="connsiteX0-81" fmla="*/ 244526 w 578779"/>
                <a:gd name="connsiteY0-82" fmla="*/ 0 h 670141"/>
                <a:gd name="connsiteX1-83" fmla="*/ 578779 w 578779"/>
                <a:gd name="connsiteY1-84" fmla="*/ 88669 h 670141"/>
                <a:gd name="connsiteX2-85" fmla="*/ 406983 w 578779"/>
                <a:gd name="connsiteY2-86" fmla="*/ 618659 h 670141"/>
                <a:gd name="connsiteX3-87" fmla="*/ 6228 w 578779"/>
                <a:gd name="connsiteY3-88" fmla="*/ 613116 h 670141"/>
                <a:gd name="connsiteX4-89" fmla="*/ 244526 w 578779"/>
                <a:gd name="connsiteY4-90" fmla="*/ 0 h 670141"/>
                <a:gd name="connsiteX0-91" fmla="*/ 244526 w 432374"/>
                <a:gd name="connsiteY0-92" fmla="*/ 0 h 670141"/>
                <a:gd name="connsiteX1-93" fmla="*/ 246270 w 432374"/>
                <a:gd name="connsiteY1-94" fmla="*/ 254924 h 670141"/>
                <a:gd name="connsiteX2-95" fmla="*/ 406983 w 432374"/>
                <a:gd name="connsiteY2-96" fmla="*/ 618659 h 670141"/>
                <a:gd name="connsiteX3-97" fmla="*/ 6228 w 432374"/>
                <a:gd name="connsiteY3-98" fmla="*/ 613116 h 670141"/>
                <a:gd name="connsiteX4-99" fmla="*/ 244526 w 432374"/>
                <a:gd name="connsiteY4-100" fmla="*/ 0 h 670141"/>
                <a:gd name="connsiteX0-101" fmla="*/ 244526 w 428584"/>
                <a:gd name="connsiteY0-102" fmla="*/ 0 h 670141"/>
                <a:gd name="connsiteX1-103" fmla="*/ 174226 w 428584"/>
                <a:gd name="connsiteY1-104" fmla="*/ 338052 h 670141"/>
                <a:gd name="connsiteX2-105" fmla="*/ 406983 w 428584"/>
                <a:gd name="connsiteY2-106" fmla="*/ 618659 h 670141"/>
                <a:gd name="connsiteX3-107" fmla="*/ 6228 w 428584"/>
                <a:gd name="connsiteY3-108" fmla="*/ 613116 h 670141"/>
                <a:gd name="connsiteX4-109" fmla="*/ 244526 w 428584"/>
                <a:gd name="connsiteY4-110" fmla="*/ 0 h 670141"/>
                <a:gd name="connsiteX0-111" fmla="*/ 244526 w 429354"/>
                <a:gd name="connsiteY0-112" fmla="*/ 0 h 670141"/>
                <a:gd name="connsiteX1-113" fmla="*/ 190852 w 429354"/>
                <a:gd name="connsiteY1-114" fmla="*/ 360219 h 670141"/>
                <a:gd name="connsiteX2-115" fmla="*/ 406983 w 429354"/>
                <a:gd name="connsiteY2-116" fmla="*/ 618659 h 670141"/>
                <a:gd name="connsiteX3-117" fmla="*/ 6228 w 429354"/>
                <a:gd name="connsiteY3-118" fmla="*/ 613116 h 670141"/>
                <a:gd name="connsiteX4-119" fmla="*/ 244526 w 429354"/>
                <a:gd name="connsiteY4-120" fmla="*/ 0 h 670141"/>
                <a:gd name="connsiteX0-121" fmla="*/ 244526 w 462448"/>
                <a:gd name="connsiteY0-122" fmla="*/ 0 h 670141"/>
                <a:gd name="connsiteX1-123" fmla="*/ 190852 w 462448"/>
                <a:gd name="connsiteY1-124" fmla="*/ 360219 h 670141"/>
                <a:gd name="connsiteX2-125" fmla="*/ 406983 w 462448"/>
                <a:gd name="connsiteY2-126" fmla="*/ 618659 h 670141"/>
                <a:gd name="connsiteX3-127" fmla="*/ 6228 w 462448"/>
                <a:gd name="connsiteY3-128" fmla="*/ 613116 h 670141"/>
                <a:gd name="connsiteX4-129" fmla="*/ 244526 w 462448"/>
                <a:gd name="connsiteY4-130" fmla="*/ 0 h 670141"/>
                <a:gd name="connsiteX0-131" fmla="*/ 259313 w 460610"/>
                <a:gd name="connsiteY0-132" fmla="*/ 0 h 636890"/>
                <a:gd name="connsiteX1-133" fmla="*/ 189014 w 460610"/>
                <a:gd name="connsiteY1-134" fmla="*/ 326968 h 636890"/>
                <a:gd name="connsiteX2-135" fmla="*/ 405145 w 460610"/>
                <a:gd name="connsiteY2-136" fmla="*/ 585408 h 636890"/>
                <a:gd name="connsiteX3-137" fmla="*/ 4390 w 460610"/>
                <a:gd name="connsiteY3-138" fmla="*/ 579865 h 636890"/>
                <a:gd name="connsiteX4-139" fmla="*/ 259313 w 460610"/>
                <a:gd name="connsiteY4-140" fmla="*/ 0 h 636890"/>
                <a:gd name="connsiteX0-141" fmla="*/ 270525 w 471822"/>
                <a:gd name="connsiteY0-142" fmla="*/ 0 h 636890"/>
                <a:gd name="connsiteX1-143" fmla="*/ 200226 w 471822"/>
                <a:gd name="connsiteY1-144" fmla="*/ 326968 h 636890"/>
                <a:gd name="connsiteX2-145" fmla="*/ 416357 w 471822"/>
                <a:gd name="connsiteY2-146" fmla="*/ 585408 h 636890"/>
                <a:gd name="connsiteX3-147" fmla="*/ 15602 w 471822"/>
                <a:gd name="connsiteY3-148" fmla="*/ 579865 h 636890"/>
                <a:gd name="connsiteX4-149" fmla="*/ 270525 w 471822"/>
                <a:gd name="connsiteY4-150" fmla="*/ 0 h 636890"/>
                <a:gd name="connsiteX0-151" fmla="*/ 270525 w 474481"/>
                <a:gd name="connsiteY0-152" fmla="*/ 0 h 636890"/>
                <a:gd name="connsiteX1-153" fmla="*/ 211309 w 474481"/>
                <a:gd name="connsiteY1-154" fmla="*/ 310343 h 636890"/>
                <a:gd name="connsiteX2-155" fmla="*/ 416357 w 474481"/>
                <a:gd name="connsiteY2-156" fmla="*/ 585408 h 636890"/>
                <a:gd name="connsiteX3-157" fmla="*/ 15602 w 474481"/>
                <a:gd name="connsiteY3-158" fmla="*/ 579865 h 636890"/>
                <a:gd name="connsiteX4-159" fmla="*/ 270525 w 474481"/>
                <a:gd name="connsiteY4-160" fmla="*/ 0 h 636890"/>
                <a:gd name="connsiteX0-161" fmla="*/ 270525 w 474481"/>
                <a:gd name="connsiteY0-162" fmla="*/ 0 h 636890"/>
                <a:gd name="connsiteX1-163" fmla="*/ 211309 w 474481"/>
                <a:gd name="connsiteY1-164" fmla="*/ 310343 h 636890"/>
                <a:gd name="connsiteX2-165" fmla="*/ 416357 w 474481"/>
                <a:gd name="connsiteY2-166" fmla="*/ 585408 h 636890"/>
                <a:gd name="connsiteX3-167" fmla="*/ 15602 w 474481"/>
                <a:gd name="connsiteY3-168" fmla="*/ 579865 h 636890"/>
                <a:gd name="connsiteX4-169" fmla="*/ 270525 w 474481"/>
                <a:gd name="connsiteY4-170" fmla="*/ 0 h 636890"/>
                <a:gd name="connsiteX0-171" fmla="*/ 270525 w 483451"/>
                <a:gd name="connsiteY0-172" fmla="*/ 0 h 636890"/>
                <a:gd name="connsiteX1-173" fmla="*/ 211309 w 483451"/>
                <a:gd name="connsiteY1-174" fmla="*/ 310343 h 636890"/>
                <a:gd name="connsiteX2-175" fmla="*/ 416357 w 483451"/>
                <a:gd name="connsiteY2-176" fmla="*/ 585408 h 636890"/>
                <a:gd name="connsiteX3-177" fmla="*/ 15602 w 483451"/>
                <a:gd name="connsiteY3-178" fmla="*/ 579865 h 636890"/>
                <a:gd name="connsiteX4-179" fmla="*/ 270525 w 483451"/>
                <a:gd name="connsiteY4-180" fmla="*/ 0 h 63689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83451" h="636890">
                  <a:moveTo>
                    <a:pt x="270525" y="0"/>
                  </a:moveTo>
                  <a:cubicBezTo>
                    <a:pt x="271106" y="84975"/>
                    <a:pt x="177477" y="214285"/>
                    <a:pt x="211309" y="310343"/>
                  </a:cubicBezTo>
                  <a:cubicBezTo>
                    <a:pt x="514262" y="226541"/>
                    <a:pt x="534582" y="436454"/>
                    <a:pt x="416357" y="585408"/>
                  </a:cubicBezTo>
                  <a:cubicBezTo>
                    <a:pt x="277231" y="661145"/>
                    <a:pt x="160270" y="648215"/>
                    <a:pt x="15602" y="579865"/>
                  </a:cubicBezTo>
                  <a:cubicBezTo>
                    <a:pt x="2671" y="299754"/>
                    <a:pt x="-71220" y="158190"/>
                    <a:pt x="270525" y="0"/>
                  </a:cubicBezTo>
                  <a:close/>
                </a:path>
              </a:pathLst>
            </a:custGeom>
            <a:solidFill>
              <a:srgbClr val="CCE8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stStyle>
            <a:p>
              <a:pPr lvl="0" algn="ctr" eaLnBrk="1" fontAlgn="base" hangingPunct="1"/>
              <a:endParaRPr lang="zh-CN" altLang="en-US" strike="noStrike" noProof="1">
                <a:solidFill>
                  <a:srgbClr val="FFFFFF"/>
                </a:solidFill>
                <a:latin typeface="微软雅黑" panose="020B0503020204020204" charset="-122"/>
                <a:ea typeface="微软雅黑" panose="020B0503020204020204" charset="-122"/>
              </a:endParaRPr>
            </a:p>
          </p:txBody>
        </p:sp>
        <p:sp>
          <p:nvSpPr>
            <p:cNvPr id="29701" name="矩形 18"/>
            <p:cNvSpPr/>
            <p:nvPr>
              <p:custDataLst>
                <p:tags r:id="rId4"/>
              </p:custDataLst>
            </p:nvPr>
          </p:nvSpPr>
          <p:spPr>
            <a:xfrm rot="10800000">
              <a:off x="9150360" y="5515270"/>
              <a:ext cx="483644" cy="635786"/>
            </a:xfrm>
            <a:custGeom>
              <a:avLst/>
              <a:gdLst>
                <a:gd name="connsiteX0" fmla="*/ 0 w 661220"/>
                <a:gd name="connsiteY0" fmla="*/ 0 h 635284"/>
                <a:gd name="connsiteX1" fmla="*/ 661220 w 661220"/>
                <a:gd name="connsiteY1" fmla="*/ 0 h 635284"/>
                <a:gd name="connsiteX2" fmla="*/ 661220 w 661220"/>
                <a:gd name="connsiteY2" fmla="*/ 635284 h 635284"/>
                <a:gd name="connsiteX3" fmla="*/ 0 w 661220"/>
                <a:gd name="connsiteY3" fmla="*/ 635284 h 635284"/>
                <a:gd name="connsiteX4" fmla="*/ 0 w 661220"/>
                <a:gd name="connsiteY4" fmla="*/ 0 h 635284"/>
                <a:gd name="connsiteX0-1" fmla="*/ 326967 w 661220"/>
                <a:gd name="connsiteY0-2" fmla="*/ 0 h 723953"/>
                <a:gd name="connsiteX1-3" fmla="*/ 661220 w 661220"/>
                <a:gd name="connsiteY1-4" fmla="*/ 88669 h 723953"/>
                <a:gd name="connsiteX2-5" fmla="*/ 661220 w 661220"/>
                <a:gd name="connsiteY2-6" fmla="*/ 723953 h 723953"/>
                <a:gd name="connsiteX3-7" fmla="*/ 0 w 661220"/>
                <a:gd name="connsiteY3-8" fmla="*/ 723953 h 723953"/>
                <a:gd name="connsiteX4-9" fmla="*/ 326967 w 661220"/>
                <a:gd name="connsiteY4-10" fmla="*/ 0 h 723953"/>
                <a:gd name="connsiteX0-11" fmla="*/ 326967 w 661220"/>
                <a:gd name="connsiteY0-12" fmla="*/ 0 h 723953"/>
                <a:gd name="connsiteX1-13" fmla="*/ 661220 w 661220"/>
                <a:gd name="connsiteY1-14" fmla="*/ 88669 h 723953"/>
                <a:gd name="connsiteX2-15" fmla="*/ 661220 w 661220"/>
                <a:gd name="connsiteY2-16" fmla="*/ 723953 h 723953"/>
                <a:gd name="connsiteX3-17" fmla="*/ 0 w 661220"/>
                <a:gd name="connsiteY3-18" fmla="*/ 723953 h 723953"/>
                <a:gd name="connsiteX4-19" fmla="*/ 326967 w 661220"/>
                <a:gd name="connsiteY4-20" fmla="*/ 0 h 723953"/>
                <a:gd name="connsiteX0-21" fmla="*/ 238298 w 572551"/>
                <a:gd name="connsiteY0-22" fmla="*/ 0 h 723953"/>
                <a:gd name="connsiteX1-23" fmla="*/ 572551 w 572551"/>
                <a:gd name="connsiteY1-24" fmla="*/ 88669 h 723953"/>
                <a:gd name="connsiteX2-25" fmla="*/ 572551 w 572551"/>
                <a:gd name="connsiteY2-26" fmla="*/ 723953 h 723953"/>
                <a:gd name="connsiteX3-27" fmla="*/ 0 w 572551"/>
                <a:gd name="connsiteY3-28" fmla="*/ 613116 h 723953"/>
                <a:gd name="connsiteX4-29" fmla="*/ 238298 w 572551"/>
                <a:gd name="connsiteY4-30" fmla="*/ 0 h 723953"/>
                <a:gd name="connsiteX0-31" fmla="*/ 244526 w 578779"/>
                <a:gd name="connsiteY0-32" fmla="*/ 0 h 723953"/>
                <a:gd name="connsiteX1-33" fmla="*/ 578779 w 578779"/>
                <a:gd name="connsiteY1-34" fmla="*/ 88669 h 723953"/>
                <a:gd name="connsiteX2-35" fmla="*/ 578779 w 578779"/>
                <a:gd name="connsiteY2-36" fmla="*/ 723953 h 723953"/>
                <a:gd name="connsiteX3-37" fmla="*/ 6228 w 578779"/>
                <a:gd name="connsiteY3-38" fmla="*/ 613116 h 723953"/>
                <a:gd name="connsiteX4-39" fmla="*/ 244526 w 578779"/>
                <a:gd name="connsiteY4-40" fmla="*/ 0 h 723953"/>
                <a:gd name="connsiteX0-41" fmla="*/ 244526 w 578779"/>
                <a:gd name="connsiteY0-42" fmla="*/ 0 h 613117"/>
                <a:gd name="connsiteX1-43" fmla="*/ 578779 w 578779"/>
                <a:gd name="connsiteY1-44" fmla="*/ 88669 h 613117"/>
                <a:gd name="connsiteX2-45" fmla="*/ 301688 w 578779"/>
                <a:gd name="connsiteY2-46" fmla="*/ 613117 h 613117"/>
                <a:gd name="connsiteX3-47" fmla="*/ 6228 w 578779"/>
                <a:gd name="connsiteY3-48" fmla="*/ 613116 h 613117"/>
                <a:gd name="connsiteX4-49" fmla="*/ 244526 w 578779"/>
                <a:gd name="connsiteY4-50" fmla="*/ 0 h 613117"/>
                <a:gd name="connsiteX0-51" fmla="*/ 244526 w 578779"/>
                <a:gd name="connsiteY0-52" fmla="*/ 0 h 618659"/>
                <a:gd name="connsiteX1-53" fmla="*/ 578779 w 578779"/>
                <a:gd name="connsiteY1-54" fmla="*/ 88669 h 618659"/>
                <a:gd name="connsiteX2-55" fmla="*/ 406983 w 578779"/>
                <a:gd name="connsiteY2-56" fmla="*/ 618659 h 618659"/>
                <a:gd name="connsiteX3-57" fmla="*/ 6228 w 578779"/>
                <a:gd name="connsiteY3-58" fmla="*/ 613116 h 618659"/>
                <a:gd name="connsiteX4-59" fmla="*/ 244526 w 578779"/>
                <a:gd name="connsiteY4-60" fmla="*/ 0 h 618659"/>
                <a:gd name="connsiteX0-61" fmla="*/ 244526 w 578779"/>
                <a:gd name="connsiteY0-62" fmla="*/ 0 h 651326"/>
                <a:gd name="connsiteX1-63" fmla="*/ 578779 w 578779"/>
                <a:gd name="connsiteY1-64" fmla="*/ 88669 h 651326"/>
                <a:gd name="connsiteX2-65" fmla="*/ 406983 w 578779"/>
                <a:gd name="connsiteY2-66" fmla="*/ 618659 h 651326"/>
                <a:gd name="connsiteX3-67" fmla="*/ 6228 w 578779"/>
                <a:gd name="connsiteY3-68" fmla="*/ 613116 h 651326"/>
                <a:gd name="connsiteX4-69" fmla="*/ 244526 w 578779"/>
                <a:gd name="connsiteY4-70" fmla="*/ 0 h 651326"/>
                <a:gd name="connsiteX0-71" fmla="*/ 244526 w 578779"/>
                <a:gd name="connsiteY0-72" fmla="*/ 0 h 670141"/>
                <a:gd name="connsiteX1-73" fmla="*/ 578779 w 578779"/>
                <a:gd name="connsiteY1-74" fmla="*/ 88669 h 670141"/>
                <a:gd name="connsiteX2-75" fmla="*/ 406983 w 578779"/>
                <a:gd name="connsiteY2-76" fmla="*/ 618659 h 670141"/>
                <a:gd name="connsiteX3-77" fmla="*/ 6228 w 578779"/>
                <a:gd name="connsiteY3-78" fmla="*/ 613116 h 670141"/>
                <a:gd name="connsiteX4-79" fmla="*/ 244526 w 578779"/>
                <a:gd name="connsiteY4-80" fmla="*/ 0 h 670141"/>
                <a:gd name="connsiteX0-81" fmla="*/ 244526 w 578779"/>
                <a:gd name="connsiteY0-82" fmla="*/ 0 h 670141"/>
                <a:gd name="connsiteX1-83" fmla="*/ 578779 w 578779"/>
                <a:gd name="connsiteY1-84" fmla="*/ 88669 h 670141"/>
                <a:gd name="connsiteX2-85" fmla="*/ 406983 w 578779"/>
                <a:gd name="connsiteY2-86" fmla="*/ 618659 h 670141"/>
                <a:gd name="connsiteX3-87" fmla="*/ 6228 w 578779"/>
                <a:gd name="connsiteY3-88" fmla="*/ 613116 h 670141"/>
                <a:gd name="connsiteX4-89" fmla="*/ 244526 w 578779"/>
                <a:gd name="connsiteY4-90" fmla="*/ 0 h 670141"/>
                <a:gd name="connsiteX0-91" fmla="*/ 244526 w 432374"/>
                <a:gd name="connsiteY0-92" fmla="*/ 0 h 670141"/>
                <a:gd name="connsiteX1-93" fmla="*/ 246270 w 432374"/>
                <a:gd name="connsiteY1-94" fmla="*/ 254924 h 670141"/>
                <a:gd name="connsiteX2-95" fmla="*/ 406983 w 432374"/>
                <a:gd name="connsiteY2-96" fmla="*/ 618659 h 670141"/>
                <a:gd name="connsiteX3-97" fmla="*/ 6228 w 432374"/>
                <a:gd name="connsiteY3-98" fmla="*/ 613116 h 670141"/>
                <a:gd name="connsiteX4-99" fmla="*/ 244526 w 432374"/>
                <a:gd name="connsiteY4-100" fmla="*/ 0 h 670141"/>
                <a:gd name="connsiteX0-101" fmla="*/ 244526 w 428584"/>
                <a:gd name="connsiteY0-102" fmla="*/ 0 h 670141"/>
                <a:gd name="connsiteX1-103" fmla="*/ 174226 w 428584"/>
                <a:gd name="connsiteY1-104" fmla="*/ 338052 h 670141"/>
                <a:gd name="connsiteX2-105" fmla="*/ 406983 w 428584"/>
                <a:gd name="connsiteY2-106" fmla="*/ 618659 h 670141"/>
                <a:gd name="connsiteX3-107" fmla="*/ 6228 w 428584"/>
                <a:gd name="connsiteY3-108" fmla="*/ 613116 h 670141"/>
                <a:gd name="connsiteX4-109" fmla="*/ 244526 w 428584"/>
                <a:gd name="connsiteY4-110" fmla="*/ 0 h 670141"/>
                <a:gd name="connsiteX0-111" fmla="*/ 244526 w 429354"/>
                <a:gd name="connsiteY0-112" fmla="*/ 0 h 670141"/>
                <a:gd name="connsiteX1-113" fmla="*/ 190852 w 429354"/>
                <a:gd name="connsiteY1-114" fmla="*/ 360219 h 670141"/>
                <a:gd name="connsiteX2-115" fmla="*/ 406983 w 429354"/>
                <a:gd name="connsiteY2-116" fmla="*/ 618659 h 670141"/>
                <a:gd name="connsiteX3-117" fmla="*/ 6228 w 429354"/>
                <a:gd name="connsiteY3-118" fmla="*/ 613116 h 670141"/>
                <a:gd name="connsiteX4-119" fmla="*/ 244526 w 429354"/>
                <a:gd name="connsiteY4-120" fmla="*/ 0 h 670141"/>
                <a:gd name="connsiteX0-121" fmla="*/ 244526 w 462448"/>
                <a:gd name="connsiteY0-122" fmla="*/ 0 h 670141"/>
                <a:gd name="connsiteX1-123" fmla="*/ 190852 w 462448"/>
                <a:gd name="connsiteY1-124" fmla="*/ 360219 h 670141"/>
                <a:gd name="connsiteX2-125" fmla="*/ 406983 w 462448"/>
                <a:gd name="connsiteY2-126" fmla="*/ 618659 h 670141"/>
                <a:gd name="connsiteX3-127" fmla="*/ 6228 w 462448"/>
                <a:gd name="connsiteY3-128" fmla="*/ 613116 h 670141"/>
                <a:gd name="connsiteX4-129" fmla="*/ 244526 w 462448"/>
                <a:gd name="connsiteY4-130" fmla="*/ 0 h 670141"/>
                <a:gd name="connsiteX0-131" fmla="*/ 259313 w 460610"/>
                <a:gd name="connsiteY0-132" fmla="*/ 0 h 636890"/>
                <a:gd name="connsiteX1-133" fmla="*/ 189014 w 460610"/>
                <a:gd name="connsiteY1-134" fmla="*/ 326968 h 636890"/>
                <a:gd name="connsiteX2-135" fmla="*/ 405145 w 460610"/>
                <a:gd name="connsiteY2-136" fmla="*/ 585408 h 636890"/>
                <a:gd name="connsiteX3-137" fmla="*/ 4390 w 460610"/>
                <a:gd name="connsiteY3-138" fmla="*/ 579865 h 636890"/>
                <a:gd name="connsiteX4-139" fmla="*/ 259313 w 460610"/>
                <a:gd name="connsiteY4-140" fmla="*/ 0 h 636890"/>
                <a:gd name="connsiteX0-141" fmla="*/ 270525 w 471822"/>
                <a:gd name="connsiteY0-142" fmla="*/ 0 h 636890"/>
                <a:gd name="connsiteX1-143" fmla="*/ 200226 w 471822"/>
                <a:gd name="connsiteY1-144" fmla="*/ 326968 h 636890"/>
                <a:gd name="connsiteX2-145" fmla="*/ 416357 w 471822"/>
                <a:gd name="connsiteY2-146" fmla="*/ 585408 h 636890"/>
                <a:gd name="connsiteX3-147" fmla="*/ 15602 w 471822"/>
                <a:gd name="connsiteY3-148" fmla="*/ 579865 h 636890"/>
                <a:gd name="connsiteX4-149" fmla="*/ 270525 w 471822"/>
                <a:gd name="connsiteY4-150" fmla="*/ 0 h 636890"/>
                <a:gd name="connsiteX0-151" fmla="*/ 270525 w 474481"/>
                <a:gd name="connsiteY0-152" fmla="*/ 0 h 636890"/>
                <a:gd name="connsiteX1-153" fmla="*/ 211309 w 474481"/>
                <a:gd name="connsiteY1-154" fmla="*/ 310343 h 636890"/>
                <a:gd name="connsiteX2-155" fmla="*/ 416357 w 474481"/>
                <a:gd name="connsiteY2-156" fmla="*/ 585408 h 636890"/>
                <a:gd name="connsiteX3-157" fmla="*/ 15602 w 474481"/>
                <a:gd name="connsiteY3-158" fmla="*/ 579865 h 636890"/>
                <a:gd name="connsiteX4-159" fmla="*/ 270525 w 474481"/>
                <a:gd name="connsiteY4-160" fmla="*/ 0 h 636890"/>
                <a:gd name="connsiteX0-161" fmla="*/ 270525 w 474481"/>
                <a:gd name="connsiteY0-162" fmla="*/ 0 h 636890"/>
                <a:gd name="connsiteX1-163" fmla="*/ 211309 w 474481"/>
                <a:gd name="connsiteY1-164" fmla="*/ 310343 h 636890"/>
                <a:gd name="connsiteX2-165" fmla="*/ 416357 w 474481"/>
                <a:gd name="connsiteY2-166" fmla="*/ 585408 h 636890"/>
                <a:gd name="connsiteX3-167" fmla="*/ 15602 w 474481"/>
                <a:gd name="connsiteY3-168" fmla="*/ 579865 h 636890"/>
                <a:gd name="connsiteX4-169" fmla="*/ 270525 w 474481"/>
                <a:gd name="connsiteY4-170" fmla="*/ 0 h 636890"/>
                <a:gd name="connsiteX0-171" fmla="*/ 270525 w 483451"/>
                <a:gd name="connsiteY0-172" fmla="*/ 0 h 636890"/>
                <a:gd name="connsiteX1-173" fmla="*/ 211309 w 483451"/>
                <a:gd name="connsiteY1-174" fmla="*/ 310343 h 636890"/>
                <a:gd name="connsiteX2-175" fmla="*/ 416357 w 483451"/>
                <a:gd name="connsiteY2-176" fmla="*/ 585408 h 636890"/>
                <a:gd name="connsiteX3-177" fmla="*/ 15602 w 483451"/>
                <a:gd name="connsiteY3-178" fmla="*/ 579865 h 636890"/>
                <a:gd name="connsiteX4-179" fmla="*/ 270525 w 483451"/>
                <a:gd name="connsiteY4-180" fmla="*/ 0 h 63689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83451" h="636890">
                  <a:moveTo>
                    <a:pt x="270525" y="0"/>
                  </a:moveTo>
                  <a:cubicBezTo>
                    <a:pt x="271106" y="84975"/>
                    <a:pt x="177477" y="214285"/>
                    <a:pt x="211309" y="310343"/>
                  </a:cubicBezTo>
                  <a:cubicBezTo>
                    <a:pt x="514262" y="226541"/>
                    <a:pt x="534582" y="436454"/>
                    <a:pt x="416357" y="585408"/>
                  </a:cubicBezTo>
                  <a:cubicBezTo>
                    <a:pt x="277231" y="661145"/>
                    <a:pt x="160270" y="648215"/>
                    <a:pt x="15602" y="579865"/>
                  </a:cubicBezTo>
                  <a:cubicBezTo>
                    <a:pt x="2671" y="299754"/>
                    <a:pt x="-71220" y="158190"/>
                    <a:pt x="270525" y="0"/>
                  </a:cubicBezTo>
                  <a:close/>
                </a:path>
              </a:pathLst>
            </a:custGeom>
            <a:solidFill>
              <a:srgbClr val="CCE8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stStyle>
            <a:p>
              <a:pPr lvl="0" algn="ctr" eaLnBrk="1" fontAlgn="base" hangingPunct="1"/>
              <a:endParaRPr lang="zh-CN" altLang="en-US" strike="noStrike" noProof="1">
                <a:solidFill>
                  <a:srgbClr val="FFFFFF"/>
                </a:solidFill>
                <a:latin typeface="微软雅黑" panose="020B0503020204020204" charset="-122"/>
                <a:ea typeface="微软雅黑" panose="020B0503020204020204" charset="-122"/>
              </a:endParaRPr>
            </a:p>
          </p:txBody>
        </p:sp>
        <p:sp>
          <p:nvSpPr>
            <p:cNvPr id="29702" name="矩形 18"/>
            <p:cNvSpPr/>
            <p:nvPr>
              <p:custDataLst>
                <p:tags r:id="rId5"/>
              </p:custDataLst>
            </p:nvPr>
          </p:nvSpPr>
          <p:spPr>
            <a:xfrm>
              <a:off x="1591728" y="2018446"/>
              <a:ext cx="483644" cy="635786"/>
            </a:xfrm>
            <a:custGeom>
              <a:avLst/>
              <a:gdLst>
                <a:gd name="connsiteX0" fmla="*/ 0 w 661220"/>
                <a:gd name="connsiteY0" fmla="*/ 0 h 635284"/>
                <a:gd name="connsiteX1" fmla="*/ 661220 w 661220"/>
                <a:gd name="connsiteY1" fmla="*/ 0 h 635284"/>
                <a:gd name="connsiteX2" fmla="*/ 661220 w 661220"/>
                <a:gd name="connsiteY2" fmla="*/ 635284 h 635284"/>
                <a:gd name="connsiteX3" fmla="*/ 0 w 661220"/>
                <a:gd name="connsiteY3" fmla="*/ 635284 h 635284"/>
                <a:gd name="connsiteX4" fmla="*/ 0 w 661220"/>
                <a:gd name="connsiteY4" fmla="*/ 0 h 635284"/>
                <a:gd name="connsiteX0-1" fmla="*/ 326967 w 661220"/>
                <a:gd name="connsiteY0-2" fmla="*/ 0 h 723953"/>
                <a:gd name="connsiteX1-3" fmla="*/ 661220 w 661220"/>
                <a:gd name="connsiteY1-4" fmla="*/ 88669 h 723953"/>
                <a:gd name="connsiteX2-5" fmla="*/ 661220 w 661220"/>
                <a:gd name="connsiteY2-6" fmla="*/ 723953 h 723953"/>
                <a:gd name="connsiteX3-7" fmla="*/ 0 w 661220"/>
                <a:gd name="connsiteY3-8" fmla="*/ 723953 h 723953"/>
                <a:gd name="connsiteX4-9" fmla="*/ 326967 w 661220"/>
                <a:gd name="connsiteY4-10" fmla="*/ 0 h 723953"/>
                <a:gd name="connsiteX0-11" fmla="*/ 326967 w 661220"/>
                <a:gd name="connsiteY0-12" fmla="*/ 0 h 723953"/>
                <a:gd name="connsiteX1-13" fmla="*/ 661220 w 661220"/>
                <a:gd name="connsiteY1-14" fmla="*/ 88669 h 723953"/>
                <a:gd name="connsiteX2-15" fmla="*/ 661220 w 661220"/>
                <a:gd name="connsiteY2-16" fmla="*/ 723953 h 723953"/>
                <a:gd name="connsiteX3-17" fmla="*/ 0 w 661220"/>
                <a:gd name="connsiteY3-18" fmla="*/ 723953 h 723953"/>
                <a:gd name="connsiteX4-19" fmla="*/ 326967 w 661220"/>
                <a:gd name="connsiteY4-20" fmla="*/ 0 h 723953"/>
                <a:gd name="connsiteX0-21" fmla="*/ 238298 w 572551"/>
                <a:gd name="connsiteY0-22" fmla="*/ 0 h 723953"/>
                <a:gd name="connsiteX1-23" fmla="*/ 572551 w 572551"/>
                <a:gd name="connsiteY1-24" fmla="*/ 88669 h 723953"/>
                <a:gd name="connsiteX2-25" fmla="*/ 572551 w 572551"/>
                <a:gd name="connsiteY2-26" fmla="*/ 723953 h 723953"/>
                <a:gd name="connsiteX3-27" fmla="*/ 0 w 572551"/>
                <a:gd name="connsiteY3-28" fmla="*/ 613116 h 723953"/>
                <a:gd name="connsiteX4-29" fmla="*/ 238298 w 572551"/>
                <a:gd name="connsiteY4-30" fmla="*/ 0 h 723953"/>
                <a:gd name="connsiteX0-31" fmla="*/ 244526 w 578779"/>
                <a:gd name="connsiteY0-32" fmla="*/ 0 h 723953"/>
                <a:gd name="connsiteX1-33" fmla="*/ 578779 w 578779"/>
                <a:gd name="connsiteY1-34" fmla="*/ 88669 h 723953"/>
                <a:gd name="connsiteX2-35" fmla="*/ 578779 w 578779"/>
                <a:gd name="connsiteY2-36" fmla="*/ 723953 h 723953"/>
                <a:gd name="connsiteX3-37" fmla="*/ 6228 w 578779"/>
                <a:gd name="connsiteY3-38" fmla="*/ 613116 h 723953"/>
                <a:gd name="connsiteX4-39" fmla="*/ 244526 w 578779"/>
                <a:gd name="connsiteY4-40" fmla="*/ 0 h 723953"/>
                <a:gd name="connsiteX0-41" fmla="*/ 244526 w 578779"/>
                <a:gd name="connsiteY0-42" fmla="*/ 0 h 613117"/>
                <a:gd name="connsiteX1-43" fmla="*/ 578779 w 578779"/>
                <a:gd name="connsiteY1-44" fmla="*/ 88669 h 613117"/>
                <a:gd name="connsiteX2-45" fmla="*/ 301688 w 578779"/>
                <a:gd name="connsiteY2-46" fmla="*/ 613117 h 613117"/>
                <a:gd name="connsiteX3-47" fmla="*/ 6228 w 578779"/>
                <a:gd name="connsiteY3-48" fmla="*/ 613116 h 613117"/>
                <a:gd name="connsiteX4-49" fmla="*/ 244526 w 578779"/>
                <a:gd name="connsiteY4-50" fmla="*/ 0 h 613117"/>
                <a:gd name="connsiteX0-51" fmla="*/ 244526 w 578779"/>
                <a:gd name="connsiteY0-52" fmla="*/ 0 h 618659"/>
                <a:gd name="connsiteX1-53" fmla="*/ 578779 w 578779"/>
                <a:gd name="connsiteY1-54" fmla="*/ 88669 h 618659"/>
                <a:gd name="connsiteX2-55" fmla="*/ 406983 w 578779"/>
                <a:gd name="connsiteY2-56" fmla="*/ 618659 h 618659"/>
                <a:gd name="connsiteX3-57" fmla="*/ 6228 w 578779"/>
                <a:gd name="connsiteY3-58" fmla="*/ 613116 h 618659"/>
                <a:gd name="connsiteX4-59" fmla="*/ 244526 w 578779"/>
                <a:gd name="connsiteY4-60" fmla="*/ 0 h 618659"/>
                <a:gd name="connsiteX0-61" fmla="*/ 244526 w 578779"/>
                <a:gd name="connsiteY0-62" fmla="*/ 0 h 651326"/>
                <a:gd name="connsiteX1-63" fmla="*/ 578779 w 578779"/>
                <a:gd name="connsiteY1-64" fmla="*/ 88669 h 651326"/>
                <a:gd name="connsiteX2-65" fmla="*/ 406983 w 578779"/>
                <a:gd name="connsiteY2-66" fmla="*/ 618659 h 651326"/>
                <a:gd name="connsiteX3-67" fmla="*/ 6228 w 578779"/>
                <a:gd name="connsiteY3-68" fmla="*/ 613116 h 651326"/>
                <a:gd name="connsiteX4-69" fmla="*/ 244526 w 578779"/>
                <a:gd name="connsiteY4-70" fmla="*/ 0 h 651326"/>
                <a:gd name="connsiteX0-71" fmla="*/ 244526 w 578779"/>
                <a:gd name="connsiteY0-72" fmla="*/ 0 h 670141"/>
                <a:gd name="connsiteX1-73" fmla="*/ 578779 w 578779"/>
                <a:gd name="connsiteY1-74" fmla="*/ 88669 h 670141"/>
                <a:gd name="connsiteX2-75" fmla="*/ 406983 w 578779"/>
                <a:gd name="connsiteY2-76" fmla="*/ 618659 h 670141"/>
                <a:gd name="connsiteX3-77" fmla="*/ 6228 w 578779"/>
                <a:gd name="connsiteY3-78" fmla="*/ 613116 h 670141"/>
                <a:gd name="connsiteX4-79" fmla="*/ 244526 w 578779"/>
                <a:gd name="connsiteY4-80" fmla="*/ 0 h 670141"/>
                <a:gd name="connsiteX0-81" fmla="*/ 244526 w 578779"/>
                <a:gd name="connsiteY0-82" fmla="*/ 0 h 670141"/>
                <a:gd name="connsiteX1-83" fmla="*/ 578779 w 578779"/>
                <a:gd name="connsiteY1-84" fmla="*/ 88669 h 670141"/>
                <a:gd name="connsiteX2-85" fmla="*/ 406983 w 578779"/>
                <a:gd name="connsiteY2-86" fmla="*/ 618659 h 670141"/>
                <a:gd name="connsiteX3-87" fmla="*/ 6228 w 578779"/>
                <a:gd name="connsiteY3-88" fmla="*/ 613116 h 670141"/>
                <a:gd name="connsiteX4-89" fmla="*/ 244526 w 578779"/>
                <a:gd name="connsiteY4-90" fmla="*/ 0 h 670141"/>
                <a:gd name="connsiteX0-91" fmla="*/ 244526 w 432374"/>
                <a:gd name="connsiteY0-92" fmla="*/ 0 h 670141"/>
                <a:gd name="connsiteX1-93" fmla="*/ 246270 w 432374"/>
                <a:gd name="connsiteY1-94" fmla="*/ 254924 h 670141"/>
                <a:gd name="connsiteX2-95" fmla="*/ 406983 w 432374"/>
                <a:gd name="connsiteY2-96" fmla="*/ 618659 h 670141"/>
                <a:gd name="connsiteX3-97" fmla="*/ 6228 w 432374"/>
                <a:gd name="connsiteY3-98" fmla="*/ 613116 h 670141"/>
                <a:gd name="connsiteX4-99" fmla="*/ 244526 w 432374"/>
                <a:gd name="connsiteY4-100" fmla="*/ 0 h 670141"/>
                <a:gd name="connsiteX0-101" fmla="*/ 244526 w 428584"/>
                <a:gd name="connsiteY0-102" fmla="*/ 0 h 670141"/>
                <a:gd name="connsiteX1-103" fmla="*/ 174226 w 428584"/>
                <a:gd name="connsiteY1-104" fmla="*/ 338052 h 670141"/>
                <a:gd name="connsiteX2-105" fmla="*/ 406983 w 428584"/>
                <a:gd name="connsiteY2-106" fmla="*/ 618659 h 670141"/>
                <a:gd name="connsiteX3-107" fmla="*/ 6228 w 428584"/>
                <a:gd name="connsiteY3-108" fmla="*/ 613116 h 670141"/>
                <a:gd name="connsiteX4-109" fmla="*/ 244526 w 428584"/>
                <a:gd name="connsiteY4-110" fmla="*/ 0 h 670141"/>
                <a:gd name="connsiteX0-111" fmla="*/ 244526 w 429354"/>
                <a:gd name="connsiteY0-112" fmla="*/ 0 h 670141"/>
                <a:gd name="connsiteX1-113" fmla="*/ 190852 w 429354"/>
                <a:gd name="connsiteY1-114" fmla="*/ 360219 h 670141"/>
                <a:gd name="connsiteX2-115" fmla="*/ 406983 w 429354"/>
                <a:gd name="connsiteY2-116" fmla="*/ 618659 h 670141"/>
                <a:gd name="connsiteX3-117" fmla="*/ 6228 w 429354"/>
                <a:gd name="connsiteY3-118" fmla="*/ 613116 h 670141"/>
                <a:gd name="connsiteX4-119" fmla="*/ 244526 w 429354"/>
                <a:gd name="connsiteY4-120" fmla="*/ 0 h 670141"/>
                <a:gd name="connsiteX0-121" fmla="*/ 244526 w 462448"/>
                <a:gd name="connsiteY0-122" fmla="*/ 0 h 670141"/>
                <a:gd name="connsiteX1-123" fmla="*/ 190852 w 462448"/>
                <a:gd name="connsiteY1-124" fmla="*/ 360219 h 670141"/>
                <a:gd name="connsiteX2-125" fmla="*/ 406983 w 462448"/>
                <a:gd name="connsiteY2-126" fmla="*/ 618659 h 670141"/>
                <a:gd name="connsiteX3-127" fmla="*/ 6228 w 462448"/>
                <a:gd name="connsiteY3-128" fmla="*/ 613116 h 670141"/>
                <a:gd name="connsiteX4-129" fmla="*/ 244526 w 462448"/>
                <a:gd name="connsiteY4-130" fmla="*/ 0 h 670141"/>
                <a:gd name="connsiteX0-131" fmla="*/ 259313 w 460610"/>
                <a:gd name="connsiteY0-132" fmla="*/ 0 h 636890"/>
                <a:gd name="connsiteX1-133" fmla="*/ 189014 w 460610"/>
                <a:gd name="connsiteY1-134" fmla="*/ 326968 h 636890"/>
                <a:gd name="connsiteX2-135" fmla="*/ 405145 w 460610"/>
                <a:gd name="connsiteY2-136" fmla="*/ 585408 h 636890"/>
                <a:gd name="connsiteX3-137" fmla="*/ 4390 w 460610"/>
                <a:gd name="connsiteY3-138" fmla="*/ 579865 h 636890"/>
                <a:gd name="connsiteX4-139" fmla="*/ 259313 w 460610"/>
                <a:gd name="connsiteY4-140" fmla="*/ 0 h 636890"/>
                <a:gd name="connsiteX0-141" fmla="*/ 270525 w 471822"/>
                <a:gd name="connsiteY0-142" fmla="*/ 0 h 636890"/>
                <a:gd name="connsiteX1-143" fmla="*/ 200226 w 471822"/>
                <a:gd name="connsiteY1-144" fmla="*/ 326968 h 636890"/>
                <a:gd name="connsiteX2-145" fmla="*/ 416357 w 471822"/>
                <a:gd name="connsiteY2-146" fmla="*/ 585408 h 636890"/>
                <a:gd name="connsiteX3-147" fmla="*/ 15602 w 471822"/>
                <a:gd name="connsiteY3-148" fmla="*/ 579865 h 636890"/>
                <a:gd name="connsiteX4-149" fmla="*/ 270525 w 471822"/>
                <a:gd name="connsiteY4-150" fmla="*/ 0 h 636890"/>
                <a:gd name="connsiteX0-151" fmla="*/ 270525 w 474481"/>
                <a:gd name="connsiteY0-152" fmla="*/ 0 h 636890"/>
                <a:gd name="connsiteX1-153" fmla="*/ 211309 w 474481"/>
                <a:gd name="connsiteY1-154" fmla="*/ 310343 h 636890"/>
                <a:gd name="connsiteX2-155" fmla="*/ 416357 w 474481"/>
                <a:gd name="connsiteY2-156" fmla="*/ 585408 h 636890"/>
                <a:gd name="connsiteX3-157" fmla="*/ 15602 w 474481"/>
                <a:gd name="connsiteY3-158" fmla="*/ 579865 h 636890"/>
                <a:gd name="connsiteX4-159" fmla="*/ 270525 w 474481"/>
                <a:gd name="connsiteY4-160" fmla="*/ 0 h 636890"/>
                <a:gd name="connsiteX0-161" fmla="*/ 270525 w 474481"/>
                <a:gd name="connsiteY0-162" fmla="*/ 0 h 636890"/>
                <a:gd name="connsiteX1-163" fmla="*/ 211309 w 474481"/>
                <a:gd name="connsiteY1-164" fmla="*/ 310343 h 636890"/>
                <a:gd name="connsiteX2-165" fmla="*/ 416357 w 474481"/>
                <a:gd name="connsiteY2-166" fmla="*/ 585408 h 636890"/>
                <a:gd name="connsiteX3-167" fmla="*/ 15602 w 474481"/>
                <a:gd name="connsiteY3-168" fmla="*/ 579865 h 636890"/>
                <a:gd name="connsiteX4-169" fmla="*/ 270525 w 474481"/>
                <a:gd name="connsiteY4-170" fmla="*/ 0 h 636890"/>
                <a:gd name="connsiteX0-171" fmla="*/ 270525 w 483451"/>
                <a:gd name="connsiteY0-172" fmla="*/ 0 h 636890"/>
                <a:gd name="connsiteX1-173" fmla="*/ 211309 w 483451"/>
                <a:gd name="connsiteY1-174" fmla="*/ 310343 h 636890"/>
                <a:gd name="connsiteX2-175" fmla="*/ 416357 w 483451"/>
                <a:gd name="connsiteY2-176" fmla="*/ 585408 h 636890"/>
                <a:gd name="connsiteX3-177" fmla="*/ 15602 w 483451"/>
                <a:gd name="connsiteY3-178" fmla="*/ 579865 h 636890"/>
                <a:gd name="connsiteX4-179" fmla="*/ 270525 w 483451"/>
                <a:gd name="connsiteY4-180" fmla="*/ 0 h 63689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83451" h="636890">
                  <a:moveTo>
                    <a:pt x="270525" y="0"/>
                  </a:moveTo>
                  <a:cubicBezTo>
                    <a:pt x="271106" y="84975"/>
                    <a:pt x="177477" y="214285"/>
                    <a:pt x="211309" y="310343"/>
                  </a:cubicBezTo>
                  <a:cubicBezTo>
                    <a:pt x="514262" y="226541"/>
                    <a:pt x="534582" y="436454"/>
                    <a:pt x="416357" y="585408"/>
                  </a:cubicBezTo>
                  <a:cubicBezTo>
                    <a:pt x="277231" y="661145"/>
                    <a:pt x="160270" y="648215"/>
                    <a:pt x="15602" y="579865"/>
                  </a:cubicBezTo>
                  <a:cubicBezTo>
                    <a:pt x="2671" y="299754"/>
                    <a:pt x="-71220" y="158190"/>
                    <a:pt x="270525" y="0"/>
                  </a:cubicBezTo>
                  <a:close/>
                </a:path>
              </a:pathLst>
            </a:custGeom>
            <a:solidFill>
              <a:srgbClr val="CCE8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stStyle>
            <a:p>
              <a:pPr lvl="0" algn="ctr" eaLnBrk="1" fontAlgn="base" hangingPunct="1"/>
              <a:endParaRPr lang="zh-CN" altLang="en-US" strike="noStrike" noProof="1">
                <a:solidFill>
                  <a:srgbClr val="FFFFFF"/>
                </a:solidFill>
                <a:latin typeface="微软雅黑" panose="020B0503020204020204" charset="-122"/>
                <a:ea typeface="微软雅黑" panose="020B0503020204020204" charset="-122"/>
              </a:endParaRPr>
            </a:p>
          </p:txBody>
        </p:sp>
        <p:pic>
          <p:nvPicPr>
            <p:cNvPr id="29703" name="图片 4"/>
            <p:cNvPicPr>
              <a:picLocks noChangeAspect="1"/>
            </p:cNvPicPr>
            <p:nvPr>
              <p:custDataLst>
                <p:tags r:id="rId6"/>
              </p:custDataLst>
            </p:nvPr>
          </p:nvPicPr>
          <p:blipFill>
            <a:blip r:embed="rId7">
              <a:biLevel thresh="50000"/>
              <a:grayscl/>
            </a:blip>
            <a:stretch>
              <a:fillRect/>
            </a:stretch>
          </p:blipFill>
          <p:spPr>
            <a:xfrm>
              <a:off x="1468663" y="1970762"/>
              <a:ext cx="8284714" cy="4251820"/>
            </a:xfrm>
            <a:prstGeom prst="rect">
              <a:avLst/>
            </a:prstGeom>
            <a:noFill/>
            <a:ln>
              <a:noFill/>
              <a:miter lim="800000"/>
              <a:headEnd/>
              <a:tailEnd/>
            </a:ln>
          </p:spPr>
        </p:pic>
      </p:grpSp>
      <p:grpSp>
        <p:nvGrpSpPr>
          <p:cNvPr id="29704" name="组合 23"/>
          <p:cNvGrpSpPr/>
          <p:nvPr>
            <p:custDataLst>
              <p:tags r:id="rId8"/>
            </p:custDataLst>
          </p:nvPr>
        </p:nvGrpSpPr>
        <p:grpSpPr>
          <a:xfrm>
            <a:off x="10555288" y="749300"/>
            <a:ext cx="1695450" cy="4111625"/>
            <a:chOff x="9940405" y="2754016"/>
            <a:chExt cx="1694995" cy="4111911"/>
          </a:xfrm>
        </p:grpSpPr>
        <p:sp>
          <p:nvSpPr>
            <p:cNvPr id="29705" name="等腰三角形 17"/>
            <p:cNvSpPr/>
            <p:nvPr>
              <p:custDataLst>
                <p:tags r:id="rId9"/>
              </p:custDataLst>
            </p:nvPr>
          </p:nvSpPr>
          <p:spPr>
            <a:xfrm flipV="1">
              <a:off x="10660937" y="3925672"/>
              <a:ext cx="206320" cy="260368"/>
            </a:xfrm>
            <a:custGeom>
              <a:avLst/>
              <a:gdLst/>
              <a:ahLst/>
              <a:cxnLst>
                <a:cxn ang="0">
                  <a:pos x="0" y="260368"/>
                </a:cxn>
                <a:cxn ang="0">
                  <a:pos x="104937" y="0"/>
                </a:cxn>
                <a:cxn ang="0">
                  <a:pos x="206320" y="191333"/>
                </a:cxn>
                <a:cxn ang="0">
                  <a:pos x="0" y="260368"/>
                </a:cxn>
              </a:cxnLst>
              <a:rect l="l" t="t" r="r" b="b"/>
              <a:pathLst>
                <a:path w="205860" h="260894">
                  <a:moveTo>
                    <a:pt x="0" y="260894"/>
                  </a:moveTo>
                  <a:cubicBezTo>
                    <a:pt x="27778" y="173929"/>
                    <a:pt x="22900" y="37979"/>
                    <a:pt x="83335" y="0"/>
                  </a:cubicBezTo>
                  <a:cubicBezTo>
                    <a:pt x="169897" y="39068"/>
                    <a:pt x="165018" y="149981"/>
                    <a:pt x="205860" y="224971"/>
                  </a:cubicBezTo>
                  <a:cubicBezTo>
                    <a:pt x="133974" y="276133"/>
                    <a:pt x="68620" y="248920"/>
                    <a:pt x="0" y="260894"/>
                  </a:cubicBezTo>
                  <a:close/>
                </a:path>
              </a:pathLst>
            </a:custGeom>
            <a:solidFill>
              <a:srgbClr val="F3BEB8"/>
            </a:solidFill>
            <a:ln w="12700">
              <a:noFill/>
              <a:miter lim="800000"/>
            </a:ln>
          </p:spPr>
          <p:txBody>
            <a:bodyPr anchor="ctr" anchorCtr="0"/>
            <a:lstStyle>
              <a:defPPr>
                <a:defRPr lang="en-US"/>
              </a:defPPr>
              <a:lvl1pPr marL="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1pPr>
              <a:lvl2pPr marL="457200" indent="0" algn="l" defTabSz="457200" rtl="0" eaLnBrk="1" fontAlgn="base" hangingPunct="1">
                <a:lnSpc>
                  <a:spcPct val="100000"/>
                </a:lnSpc>
                <a:spcBef>
                  <a:spcPct val="0"/>
                </a:spcBef>
                <a:spcAft>
                  <a:spcPct val="0"/>
                </a:spcAft>
                <a:buClrTx/>
                <a:buSzTx/>
                <a:buFont typeface="Arial" panose="020B0604020202020204" pitchFamily="34" charset="0"/>
                <a:buNone/>
                <a:defRPr lang="en-US" altLang="en-US" sz="1800" b="0" i="0" u="none" baseline="0">
                  <a:solidFill>
                    <a:schemeClr val="tx1"/>
                  </a:solidFill>
                  <a:latin typeface="等线" panose="02010600030101010101" charset="-122"/>
                  <a:ea typeface="宋体" panose="02010600030101010101" pitchFamily="2" charset="-122"/>
                </a:defRPr>
              </a:lvl2pPr>
              <a:lvl3pPr marL="91440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3pPr>
              <a:lvl4pPr marL="1371600" indent="0" algn="l" defTabSz="457200" rtl="0" eaLnBrk="1" fontAlgn="base" hangingPunct="1">
                <a:lnSpc>
                  <a:spcPct val="100000"/>
                </a:lnSpc>
                <a:spcBef>
                  <a:spcPct val="0"/>
                </a:spcBef>
                <a:spcAft>
                  <a:spcPct val="0"/>
                </a:spcAft>
                <a:buClrTx/>
                <a:buSzTx/>
                <a:buFont typeface="Arial" panose="020B0604020202020204" pitchFamily="34" charset="0"/>
                <a:buNone/>
                <a:defRPr lang="en-US" altLang="en-US" sz="1800" b="0" i="0" u="none" baseline="0">
                  <a:solidFill>
                    <a:schemeClr val="tx1"/>
                  </a:solidFill>
                  <a:latin typeface="等线" panose="02010600030101010101" charset="-122"/>
                  <a:ea typeface="宋体" panose="02010600030101010101" pitchFamily="2" charset="-122"/>
                </a:defRPr>
              </a:lvl4pPr>
              <a:lvl5pPr marL="182880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5pPr>
            </a:lstStyle>
            <a:p>
              <a:pPr lvl="0" algn="ctr" defTabSz="914400" hangingPunct="0"/>
              <a:endParaRPr lang="zh-CN" altLang="en-US" sz="1800">
                <a:solidFill>
                  <a:srgbClr val="FFFFFF"/>
                </a:solidFill>
                <a:latin typeface="微软雅黑" panose="020B0503020204020204" charset="-122"/>
                <a:ea typeface="微软雅黑" panose="020B0503020204020204" charset="-122"/>
              </a:endParaRPr>
            </a:p>
          </p:txBody>
        </p:sp>
        <p:pic>
          <p:nvPicPr>
            <p:cNvPr id="29706" name="图片 3"/>
            <p:cNvPicPr>
              <a:picLocks noChangeAspect="1"/>
            </p:cNvPicPr>
            <p:nvPr>
              <p:custDataLst>
                <p:tags r:id="rId10"/>
              </p:custDataLst>
            </p:nvPr>
          </p:nvPicPr>
          <p:blipFill>
            <a:blip r:embed="rId11"/>
            <a:stretch>
              <a:fillRect/>
            </a:stretch>
          </p:blipFill>
          <p:spPr>
            <a:xfrm>
              <a:off x="9940405" y="2754016"/>
              <a:ext cx="1694995" cy="4111911"/>
            </a:xfrm>
            <a:prstGeom prst="rect">
              <a:avLst/>
            </a:prstGeom>
            <a:noFill/>
            <a:ln>
              <a:noFill/>
              <a:miter lim="800000"/>
              <a:headEnd/>
              <a:tailEnd/>
            </a:ln>
          </p:spPr>
        </p:pic>
      </p:grpSp>
      <p:sp>
        <p:nvSpPr>
          <p:cNvPr id="29707" name="文本框 1"/>
          <p:cNvSpPr txBox="1"/>
          <p:nvPr>
            <p:custDataLst>
              <p:tags r:id="rId12"/>
            </p:custDataLst>
          </p:nvPr>
        </p:nvSpPr>
        <p:spPr>
          <a:xfrm>
            <a:off x="1303338" y="749300"/>
            <a:ext cx="7856537" cy="1076325"/>
          </a:xfrm>
          <a:prstGeom prst="rect">
            <a:avLst/>
          </a:prstGeom>
          <a:noFill/>
          <a:ln>
            <a:noFill/>
            <a:miter lim="800000"/>
          </a:ln>
        </p:spPr>
        <p:txBody>
          <a:bodyPr anchor="t" anchorCtr="0">
            <a:spAutoFit/>
          </a:bodyPr>
          <a:lstStyle>
            <a:defPPr>
              <a:defRPr lang="en-US"/>
            </a:defPPr>
            <a:lvl1pPr marL="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1pPr>
            <a:lvl2pPr marL="457200" indent="0" algn="l" defTabSz="457200" rtl="0" eaLnBrk="1" fontAlgn="base" hangingPunct="1">
              <a:lnSpc>
                <a:spcPct val="100000"/>
              </a:lnSpc>
              <a:spcBef>
                <a:spcPct val="0"/>
              </a:spcBef>
              <a:spcAft>
                <a:spcPct val="0"/>
              </a:spcAft>
              <a:buClrTx/>
              <a:buSzTx/>
              <a:buFont typeface="Arial" panose="020B0604020202020204" pitchFamily="34" charset="0"/>
              <a:buNone/>
              <a:defRPr lang="en-US" altLang="en-US" sz="1800" b="0" i="0" u="none" baseline="0">
                <a:solidFill>
                  <a:schemeClr val="tx1"/>
                </a:solidFill>
                <a:latin typeface="等线" panose="02010600030101010101" charset="-122"/>
                <a:ea typeface="宋体" panose="02010600030101010101" pitchFamily="2" charset="-122"/>
              </a:defRPr>
            </a:lvl2pPr>
            <a:lvl3pPr marL="91440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3pPr>
            <a:lvl4pPr marL="1371600" indent="0" algn="l" defTabSz="457200" rtl="0" eaLnBrk="1" fontAlgn="base" hangingPunct="1">
              <a:lnSpc>
                <a:spcPct val="100000"/>
              </a:lnSpc>
              <a:spcBef>
                <a:spcPct val="0"/>
              </a:spcBef>
              <a:spcAft>
                <a:spcPct val="0"/>
              </a:spcAft>
              <a:buClrTx/>
              <a:buSzTx/>
              <a:buFont typeface="Arial" panose="020B0604020202020204" pitchFamily="34" charset="0"/>
              <a:buNone/>
              <a:defRPr lang="en-US" altLang="en-US" sz="1800" b="0" i="0" u="none" baseline="0">
                <a:solidFill>
                  <a:schemeClr val="tx1"/>
                </a:solidFill>
                <a:latin typeface="等线" panose="02010600030101010101" charset="-122"/>
                <a:ea typeface="宋体" panose="02010600030101010101" pitchFamily="2" charset="-122"/>
              </a:defRPr>
            </a:lvl4pPr>
            <a:lvl5pPr marL="182880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5pPr>
          </a:lstStyle>
          <a:p>
            <a:pPr lvl="0"/>
            <a:r>
              <a:rPr lang="zh-CN" altLang="en-US" sz="3200" b="1">
                <a:latin typeface="微软雅黑" panose="020B0503020204020204" charset="-122"/>
                <a:ea typeface="微软雅黑" panose="020B0503020204020204" charset="-122"/>
                <a:cs typeface="微软雅黑" panose="020B0503020204020204" charset="-122"/>
              </a:rPr>
              <a:t>有人说：</a:t>
            </a:r>
            <a:r>
              <a:rPr lang="en-US" altLang="zh-CN" sz="3200" b="1">
                <a:latin typeface="微软雅黑" panose="020B0503020204020204" charset="-122"/>
                <a:ea typeface="微软雅黑" panose="020B0503020204020204" charset="-122"/>
                <a:cs typeface="微软雅黑" panose="020B0503020204020204" charset="-122"/>
              </a:rPr>
              <a:t>“</a:t>
            </a:r>
            <a:r>
              <a:rPr lang="zh-CN" altLang="en-US" sz="3200" b="1">
                <a:latin typeface="微软雅黑" panose="020B0503020204020204" charset="-122"/>
                <a:ea typeface="微软雅黑" panose="020B0503020204020204" charset="-122"/>
                <a:cs typeface="微软雅黑" panose="020B0503020204020204" charset="-122"/>
              </a:rPr>
              <a:t>原始社会人人平等、平均分配是人类的理想社会。</a:t>
            </a:r>
            <a:r>
              <a:rPr lang="en-US" altLang="zh-CN" sz="3200" b="1">
                <a:latin typeface="微软雅黑" panose="020B0503020204020204" charset="-122"/>
                <a:ea typeface="微软雅黑" panose="020B0503020204020204" charset="-122"/>
                <a:cs typeface="微软雅黑" panose="020B0503020204020204" charset="-122"/>
              </a:rPr>
              <a:t>”</a:t>
            </a:r>
            <a:r>
              <a:rPr lang="zh-CN" altLang="en-US" sz="3200" b="1">
                <a:latin typeface="微软雅黑" panose="020B0503020204020204" charset="-122"/>
                <a:ea typeface="微软雅黑" panose="020B0503020204020204" charset="-122"/>
                <a:cs typeface="微软雅黑" panose="020B0503020204020204" charset="-122"/>
              </a:rPr>
              <a:t>你觉得呢？</a:t>
            </a:r>
            <a:endParaRPr lang="zh-CN" altLang="en-US" sz="3200" b="1">
              <a:latin typeface="微软雅黑" panose="020B0503020204020204" charset="-122"/>
              <a:ea typeface="微软雅黑" panose="020B0503020204020204" charset="-122"/>
              <a:cs typeface="微软雅黑" panose="020B0503020204020204" charset="-122"/>
            </a:endParaRPr>
          </a:p>
        </p:txBody>
      </p:sp>
      <p:grpSp>
        <p:nvGrpSpPr>
          <p:cNvPr id="29708" name="组合 25"/>
          <p:cNvGrpSpPr/>
          <p:nvPr>
            <p:custDataLst>
              <p:tags r:id="rId13"/>
            </p:custDataLst>
          </p:nvPr>
        </p:nvGrpSpPr>
        <p:grpSpPr>
          <a:xfrm>
            <a:off x="66675" y="2108200"/>
            <a:ext cx="3175000" cy="2171700"/>
            <a:chOff x="106" y="3319"/>
            <a:chExt cx="5000" cy="3422"/>
          </a:xfrm>
        </p:grpSpPr>
        <p:pic>
          <p:nvPicPr>
            <p:cNvPr id="29709" name="图片 5"/>
            <p:cNvPicPr>
              <a:picLocks noChangeAspect="1"/>
            </p:cNvPicPr>
            <p:nvPr>
              <p:custDataLst>
                <p:tags r:id="rId14"/>
              </p:custDataLst>
            </p:nvPr>
          </p:nvPicPr>
          <p:blipFill>
            <a:blip r:embed="rId15"/>
            <a:stretch>
              <a:fillRect/>
            </a:stretch>
          </p:blipFill>
          <p:spPr>
            <a:xfrm>
              <a:off x="106" y="3319"/>
              <a:ext cx="5000" cy="2600"/>
            </a:xfrm>
            <a:prstGeom prst="rect">
              <a:avLst/>
            </a:prstGeom>
            <a:noFill/>
            <a:ln>
              <a:noFill/>
              <a:miter lim="800000"/>
              <a:headEnd/>
              <a:tailEnd/>
            </a:ln>
          </p:spPr>
        </p:pic>
        <p:sp>
          <p:nvSpPr>
            <p:cNvPr id="29710" name="文本框 2"/>
            <p:cNvSpPr txBox="1"/>
            <p:nvPr>
              <p:custDataLst>
                <p:tags r:id="rId16"/>
              </p:custDataLst>
            </p:nvPr>
          </p:nvSpPr>
          <p:spPr>
            <a:xfrm>
              <a:off x="832" y="5919"/>
              <a:ext cx="3397" cy="822"/>
            </a:xfrm>
            <a:prstGeom prst="rect">
              <a:avLst/>
            </a:prstGeom>
            <a:noFill/>
            <a:ln>
              <a:noFill/>
              <a:miter lim="800000"/>
            </a:ln>
          </p:spPr>
          <p:txBody>
            <a:bodyPr anchor="t" anchorCtr="0">
              <a:spAutoFit/>
            </a:bodyPr>
            <a:lstStyle>
              <a:defPPr>
                <a:defRPr lang="en-US"/>
              </a:defPPr>
              <a:lvl1pPr marL="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1pPr>
              <a:lvl2pPr marL="457200" indent="0" algn="l" defTabSz="457200" rtl="0" eaLnBrk="1" fontAlgn="base" hangingPunct="1">
                <a:lnSpc>
                  <a:spcPct val="100000"/>
                </a:lnSpc>
                <a:spcBef>
                  <a:spcPct val="0"/>
                </a:spcBef>
                <a:spcAft>
                  <a:spcPct val="0"/>
                </a:spcAft>
                <a:buClrTx/>
                <a:buSzTx/>
                <a:buFont typeface="Arial" panose="020B0604020202020204" pitchFamily="34" charset="0"/>
                <a:buNone/>
                <a:defRPr lang="en-US" altLang="en-US" sz="1800" b="0" i="0" u="none" baseline="0">
                  <a:solidFill>
                    <a:schemeClr val="tx1"/>
                  </a:solidFill>
                  <a:latin typeface="等线" panose="02010600030101010101" charset="-122"/>
                  <a:ea typeface="宋体" panose="02010600030101010101" pitchFamily="2" charset="-122"/>
                </a:defRPr>
              </a:lvl2pPr>
              <a:lvl3pPr marL="91440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3pPr>
              <a:lvl4pPr marL="1371600" indent="0" algn="l" defTabSz="457200" rtl="0" eaLnBrk="1" fontAlgn="base" hangingPunct="1">
                <a:lnSpc>
                  <a:spcPct val="100000"/>
                </a:lnSpc>
                <a:spcBef>
                  <a:spcPct val="0"/>
                </a:spcBef>
                <a:spcAft>
                  <a:spcPct val="0"/>
                </a:spcAft>
                <a:buClrTx/>
                <a:buSzTx/>
                <a:buFont typeface="Arial" panose="020B0604020202020204" pitchFamily="34" charset="0"/>
                <a:buNone/>
                <a:defRPr lang="en-US" altLang="en-US" sz="1800" b="0" i="0" u="none" baseline="0">
                  <a:solidFill>
                    <a:schemeClr val="tx1"/>
                  </a:solidFill>
                  <a:latin typeface="等线" panose="02010600030101010101" charset="-122"/>
                  <a:ea typeface="宋体" panose="02010600030101010101" pitchFamily="2" charset="-122"/>
                </a:defRPr>
              </a:lvl4pPr>
              <a:lvl5pPr marL="182880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5pPr>
            </a:lstStyle>
            <a:p>
              <a:pPr lvl="0"/>
              <a:r>
                <a:rPr lang="zh-CN" altLang="zh-CN" sz="2800" b="1">
                  <a:latin typeface="微软雅黑" panose="020B0503020204020204" charset="-122"/>
                  <a:ea typeface="微软雅黑" panose="020B0503020204020204" charset="-122"/>
                </a:rPr>
                <a:t>环境恶劣</a:t>
              </a:r>
              <a:endParaRPr lang="zh-CN" altLang="zh-CN" sz="2800" b="1">
                <a:latin typeface="微软雅黑" panose="020B0503020204020204" charset="-122"/>
                <a:ea typeface="微软雅黑" panose="020B0503020204020204" charset="-122"/>
              </a:endParaRPr>
            </a:p>
          </p:txBody>
        </p:sp>
      </p:grpSp>
      <p:grpSp>
        <p:nvGrpSpPr>
          <p:cNvPr id="29711" name="组合 26"/>
          <p:cNvGrpSpPr/>
          <p:nvPr>
            <p:custDataLst>
              <p:tags r:id="rId17"/>
            </p:custDataLst>
          </p:nvPr>
        </p:nvGrpSpPr>
        <p:grpSpPr>
          <a:xfrm>
            <a:off x="3333750" y="2108200"/>
            <a:ext cx="3095625" cy="2171700"/>
            <a:chOff x="5250" y="3319"/>
            <a:chExt cx="4874" cy="3422"/>
          </a:xfrm>
        </p:grpSpPr>
        <p:pic>
          <p:nvPicPr>
            <p:cNvPr id="29712" name="图片 7"/>
            <p:cNvPicPr>
              <a:picLocks noChangeAspect="1"/>
            </p:cNvPicPr>
            <p:nvPr>
              <p:custDataLst>
                <p:tags r:id="rId18"/>
              </p:custDataLst>
            </p:nvPr>
          </p:nvPicPr>
          <p:blipFill>
            <a:blip r:embed="rId19"/>
            <a:srcRect l="2976"/>
            <a:stretch>
              <a:fillRect/>
            </a:stretch>
          </p:blipFill>
          <p:spPr>
            <a:xfrm>
              <a:off x="5250" y="3319"/>
              <a:ext cx="4874" cy="2600"/>
            </a:xfrm>
            <a:prstGeom prst="rect">
              <a:avLst/>
            </a:prstGeom>
            <a:noFill/>
            <a:ln>
              <a:noFill/>
              <a:miter lim="800000"/>
              <a:headEnd/>
              <a:tailEnd/>
            </a:ln>
          </p:spPr>
        </p:pic>
        <p:sp>
          <p:nvSpPr>
            <p:cNvPr id="29713" name="文本框 6"/>
            <p:cNvSpPr txBox="1"/>
            <p:nvPr>
              <p:custDataLst>
                <p:tags r:id="rId20"/>
              </p:custDataLst>
            </p:nvPr>
          </p:nvSpPr>
          <p:spPr>
            <a:xfrm>
              <a:off x="5619" y="5919"/>
              <a:ext cx="3397" cy="822"/>
            </a:xfrm>
            <a:prstGeom prst="rect">
              <a:avLst/>
            </a:prstGeom>
            <a:noFill/>
            <a:ln>
              <a:noFill/>
              <a:miter lim="800000"/>
            </a:ln>
          </p:spPr>
          <p:txBody>
            <a:bodyPr anchor="t" anchorCtr="0">
              <a:spAutoFit/>
            </a:bodyPr>
            <a:lstStyle>
              <a:defPPr>
                <a:defRPr lang="en-US"/>
              </a:defPPr>
              <a:lvl1pPr marL="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1pPr>
              <a:lvl2pPr marL="457200" indent="0" algn="l" defTabSz="457200" rtl="0" eaLnBrk="1" fontAlgn="base" hangingPunct="1">
                <a:lnSpc>
                  <a:spcPct val="100000"/>
                </a:lnSpc>
                <a:spcBef>
                  <a:spcPct val="0"/>
                </a:spcBef>
                <a:spcAft>
                  <a:spcPct val="0"/>
                </a:spcAft>
                <a:buClrTx/>
                <a:buSzTx/>
                <a:buFont typeface="Arial" panose="020B0604020202020204" pitchFamily="34" charset="0"/>
                <a:buNone/>
                <a:defRPr lang="en-US" altLang="en-US" sz="1800" b="0" i="0" u="none" baseline="0">
                  <a:solidFill>
                    <a:schemeClr val="tx1"/>
                  </a:solidFill>
                  <a:latin typeface="等线" panose="02010600030101010101" charset="-122"/>
                  <a:ea typeface="宋体" panose="02010600030101010101" pitchFamily="2" charset="-122"/>
                </a:defRPr>
              </a:lvl2pPr>
              <a:lvl3pPr marL="91440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3pPr>
              <a:lvl4pPr marL="1371600" indent="0" algn="l" defTabSz="457200" rtl="0" eaLnBrk="1" fontAlgn="base" hangingPunct="1">
                <a:lnSpc>
                  <a:spcPct val="100000"/>
                </a:lnSpc>
                <a:spcBef>
                  <a:spcPct val="0"/>
                </a:spcBef>
                <a:spcAft>
                  <a:spcPct val="0"/>
                </a:spcAft>
                <a:buClrTx/>
                <a:buSzTx/>
                <a:buFont typeface="Arial" panose="020B0604020202020204" pitchFamily="34" charset="0"/>
                <a:buNone/>
                <a:defRPr lang="en-US" altLang="en-US" sz="1800" b="0" i="0" u="none" baseline="0">
                  <a:solidFill>
                    <a:schemeClr val="tx1"/>
                  </a:solidFill>
                  <a:latin typeface="等线" panose="02010600030101010101" charset="-122"/>
                  <a:ea typeface="宋体" panose="02010600030101010101" pitchFamily="2" charset="-122"/>
                </a:defRPr>
              </a:lvl4pPr>
              <a:lvl5pPr marL="182880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5pPr>
            </a:lstStyle>
            <a:p>
              <a:pPr lvl="0"/>
              <a:r>
                <a:rPr lang="zh-CN" altLang="zh-CN" sz="2800" b="1">
                  <a:latin typeface="微软雅黑" panose="020B0503020204020204" charset="-122"/>
                  <a:ea typeface="微软雅黑" panose="020B0503020204020204" charset="-122"/>
                </a:rPr>
                <a:t>居无定所</a:t>
              </a:r>
              <a:endParaRPr lang="zh-CN" altLang="zh-CN" sz="2800" b="1">
                <a:latin typeface="微软雅黑" panose="020B0503020204020204" charset="-122"/>
                <a:ea typeface="微软雅黑" panose="020B0503020204020204" charset="-122"/>
              </a:endParaRPr>
            </a:p>
          </p:txBody>
        </p:sp>
      </p:grpSp>
      <p:grpSp>
        <p:nvGrpSpPr>
          <p:cNvPr id="29714" name="组合 27"/>
          <p:cNvGrpSpPr/>
          <p:nvPr>
            <p:custDataLst>
              <p:tags r:id="rId21"/>
            </p:custDataLst>
          </p:nvPr>
        </p:nvGrpSpPr>
        <p:grpSpPr>
          <a:xfrm>
            <a:off x="117475" y="4279900"/>
            <a:ext cx="3124200" cy="2547938"/>
            <a:chOff x="186" y="6741"/>
            <a:chExt cx="4920" cy="4012"/>
          </a:xfrm>
        </p:grpSpPr>
        <p:pic>
          <p:nvPicPr>
            <p:cNvPr id="29715" name="图片 9"/>
            <p:cNvPicPr>
              <a:picLocks noChangeAspect="1"/>
            </p:cNvPicPr>
            <p:nvPr>
              <p:custDataLst>
                <p:tags r:id="rId22"/>
              </p:custDataLst>
            </p:nvPr>
          </p:nvPicPr>
          <p:blipFill>
            <a:blip r:embed="rId23"/>
            <a:stretch>
              <a:fillRect/>
            </a:stretch>
          </p:blipFill>
          <p:spPr>
            <a:xfrm>
              <a:off x="186" y="6741"/>
              <a:ext cx="4920" cy="3190"/>
            </a:xfrm>
            <a:prstGeom prst="rect">
              <a:avLst/>
            </a:prstGeom>
            <a:noFill/>
            <a:ln>
              <a:noFill/>
              <a:miter lim="800000"/>
              <a:headEnd/>
              <a:tailEnd/>
            </a:ln>
          </p:spPr>
        </p:pic>
        <p:sp>
          <p:nvSpPr>
            <p:cNvPr id="29716" name="文本框 10"/>
            <p:cNvSpPr txBox="1"/>
            <p:nvPr>
              <p:custDataLst>
                <p:tags r:id="rId24"/>
              </p:custDataLst>
            </p:nvPr>
          </p:nvSpPr>
          <p:spPr>
            <a:xfrm>
              <a:off x="948" y="9931"/>
              <a:ext cx="3397" cy="822"/>
            </a:xfrm>
            <a:prstGeom prst="rect">
              <a:avLst/>
            </a:prstGeom>
            <a:noFill/>
            <a:ln>
              <a:noFill/>
              <a:miter lim="800000"/>
            </a:ln>
          </p:spPr>
          <p:txBody>
            <a:bodyPr anchor="t" anchorCtr="0">
              <a:spAutoFit/>
            </a:bodyPr>
            <a:lstStyle>
              <a:defPPr>
                <a:defRPr lang="en-US"/>
              </a:defPPr>
              <a:lvl1pPr marL="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1pPr>
              <a:lvl2pPr marL="457200" indent="0" algn="l" defTabSz="457200" rtl="0" eaLnBrk="1" fontAlgn="base" hangingPunct="1">
                <a:lnSpc>
                  <a:spcPct val="100000"/>
                </a:lnSpc>
                <a:spcBef>
                  <a:spcPct val="0"/>
                </a:spcBef>
                <a:spcAft>
                  <a:spcPct val="0"/>
                </a:spcAft>
                <a:buClrTx/>
                <a:buSzTx/>
                <a:buFont typeface="Arial" panose="020B0604020202020204" pitchFamily="34" charset="0"/>
                <a:buNone/>
                <a:defRPr lang="en-US" altLang="en-US" sz="1800" b="0" i="0" u="none" baseline="0">
                  <a:solidFill>
                    <a:schemeClr val="tx1"/>
                  </a:solidFill>
                  <a:latin typeface="等线" panose="02010600030101010101" charset="-122"/>
                  <a:ea typeface="宋体" panose="02010600030101010101" pitchFamily="2" charset="-122"/>
                </a:defRPr>
              </a:lvl2pPr>
              <a:lvl3pPr marL="91440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3pPr>
              <a:lvl4pPr marL="1371600" indent="0" algn="l" defTabSz="457200" rtl="0" eaLnBrk="1" fontAlgn="base" hangingPunct="1">
                <a:lnSpc>
                  <a:spcPct val="100000"/>
                </a:lnSpc>
                <a:spcBef>
                  <a:spcPct val="0"/>
                </a:spcBef>
                <a:spcAft>
                  <a:spcPct val="0"/>
                </a:spcAft>
                <a:buClrTx/>
                <a:buSzTx/>
                <a:buFont typeface="Arial" panose="020B0604020202020204" pitchFamily="34" charset="0"/>
                <a:buNone/>
                <a:defRPr lang="en-US" altLang="en-US" sz="1800" b="0" i="0" u="none" baseline="0">
                  <a:solidFill>
                    <a:schemeClr val="tx1"/>
                  </a:solidFill>
                  <a:latin typeface="等线" panose="02010600030101010101" charset="-122"/>
                  <a:ea typeface="宋体" panose="02010600030101010101" pitchFamily="2" charset="-122"/>
                </a:defRPr>
              </a:lvl4pPr>
              <a:lvl5pPr marL="182880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5pPr>
            </a:lstStyle>
            <a:p>
              <a:pPr lvl="0"/>
              <a:r>
                <a:rPr lang="zh-CN" altLang="zh-CN" sz="2800" b="1">
                  <a:latin typeface="微软雅黑" panose="020B0503020204020204" charset="-122"/>
                  <a:ea typeface="微软雅黑" panose="020B0503020204020204" charset="-122"/>
                </a:rPr>
                <a:t>野兽出没</a:t>
              </a:r>
              <a:endParaRPr lang="zh-CN" altLang="zh-CN" sz="2800" b="1">
                <a:latin typeface="微软雅黑" panose="020B0503020204020204" charset="-122"/>
                <a:ea typeface="微软雅黑" panose="020B0503020204020204" charset="-122"/>
              </a:endParaRPr>
            </a:p>
          </p:txBody>
        </p:sp>
      </p:grpSp>
      <p:sp>
        <p:nvSpPr>
          <p:cNvPr id="29717" name="文本框 11"/>
          <p:cNvSpPr txBox="1"/>
          <p:nvPr>
            <p:custDataLst>
              <p:tags r:id="rId25"/>
            </p:custDataLst>
          </p:nvPr>
        </p:nvSpPr>
        <p:spPr>
          <a:xfrm>
            <a:off x="3568700" y="4608513"/>
            <a:ext cx="2155825" cy="521970"/>
          </a:xfrm>
          <a:prstGeom prst="rect">
            <a:avLst/>
          </a:prstGeom>
          <a:noFill/>
          <a:ln>
            <a:noFill/>
            <a:miter lim="800000"/>
          </a:ln>
        </p:spPr>
        <p:txBody>
          <a:bodyPr anchor="t" anchorCtr="0">
            <a:spAutoFit/>
          </a:bodyPr>
          <a:lstStyle>
            <a:defPPr>
              <a:defRPr lang="en-US"/>
            </a:defPPr>
            <a:lvl1pPr marL="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1pPr>
            <a:lvl2pPr marL="457200" indent="0" algn="l" defTabSz="457200" rtl="0" eaLnBrk="1" fontAlgn="base" hangingPunct="1">
              <a:lnSpc>
                <a:spcPct val="100000"/>
              </a:lnSpc>
              <a:spcBef>
                <a:spcPct val="0"/>
              </a:spcBef>
              <a:spcAft>
                <a:spcPct val="0"/>
              </a:spcAft>
              <a:buClrTx/>
              <a:buSzTx/>
              <a:buFont typeface="Arial" panose="020B0604020202020204" pitchFamily="34" charset="0"/>
              <a:buNone/>
              <a:defRPr lang="en-US" altLang="en-US" sz="1800" b="0" i="0" u="none" baseline="0">
                <a:solidFill>
                  <a:schemeClr val="tx1"/>
                </a:solidFill>
                <a:latin typeface="等线" panose="02010600030101010101" charset="-122"/>
                <a:ea typeface="宋体" panose="02010600030101010101" pitchFamily="2" charset="-122"/>
              </a:defRPr>
            </a:lvl2pPr>
            <a:lvl3pPr marL="91440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3pPr>
            <a:lvl4pPr marL="1371600" indent="0" algn="l" defTabSz="457200" rtl="0" eaLnBrk="1" fontAlgn="base" hangingPunct="1">
              <a:lnSpc>
                <a:spcPct val="100000"/>
              </a:lnSpc>
              <a:spcBef>
                <a:spcPct val="0"/>
              </a:spcBef>
              <a:spcAft>
                <a:spcPct val="0"/>
              </a:spcAft>
              <a:buClrTx/>
              <a:buSzTx/>
              <a:buFont typeface="Arial" panose="020B0604020202020204" pitchFamily="34" charset="0"/>
              <a:buNone/>
              <a:defRPr lang="en-US" altLang="en-US" sz="1800" b="0" i="0" u="none" baseline="0">
                <a:solidFill>
                  <a:schemeClr val="tx1"/>
                </a:solidFill>
                <a:latin typeface="等线" panose="02010600030101010101" charset="-122"/>
                <a:ea typeface="宋体" panose="02010600030101010101" pitchFamily="2" charset="-122"/>
              </a:defRPr>
            </a:lvl4pPr>
            <a:lvl5pPr marL="182880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5pPr>
          </a:lstStyle>
          <a:p>
            <a:pPr lvl="0"/>
            <a:r>
              <a:rPr lang="zh-CN" altLang="zh-CN" sz="2800" b="1">
                <a:latin typeface="微软雅黑" panose="020B0503020204020204" charset="-122"/>
                <a:ea typeface="微软雅黑" panose="020B0503020204020204" charset="-122"/>
              </a:rPr>
              <a:t>食不果腹</a:t>
            </a:r>
            <a:endParaRPr lang="zh-CN" altLang="zh-CN" sz="2800" b="1">
              <a:latin typeface="微软雅黑" panose="020B0503020204020204" charset="-122"/>
              <a:ea typeface="微软雅黑" panose="020B0503020204020204" charset="-122"/>
            </a:endParaRPr>
          </a:p>
        </p:txBody>
      </p:sp>
      <p:sp>
        <p:nvSpPr>
          <p:cNvPr id="29718" name="文本框 12"/>
          <p:cNvSpPr txBox="1"/>
          <p:nvPr>
            <p:custDataLst>
              <p:tags r:id="rId26"/>
            </p:custDataLst>
          </p:nvPr>
        </p:nvSpPr>
        <p:spPr>
          <a:xfrm>
            <a:off x="3568700" y="5265738"/>
            <a:ext cx="2155825" cy="521970"/>
          </a:xfrm>
          <a:prstGeom prst="rect">
            <a:avLst/>
          </a:prstGeom>
          <a:noFill/>
          <a:ln>
            <a:noFill/>
            <a:miter lim="800000"/>
          </a:ln>
        </p:spPr>
        <p:txBody>
          <a:bodyPr anchor="t" anchorCtr="0">
            <a:spAutoFit/>
          </a:bodyPr>
          <a:lstStyle>
            <a:defPPr>
              <a:defRPr lang="en-US"/>
            </a:defPPr>
            <a:lvl1pPr marL="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1pPr>
            <a:lvl2pPr marL="457200" indent="0" algn="l" defTabSz="457200" rtl="0" eaLnBrk="1" fontAlgn="base" hangingPunct="1">
              <a:lnSpc>
                <a:spcPct val="100000"/>
              </a:lnSpc>
              <a:spcBef>
                <a:spcPct val="0"/>
              </a:spcBef>
              <a:spcAft>
                <a:spcPct val="0"/>
              </a:spcAft>
              <a:buClrTx/>
              <a:buSzTx/>
              <a:buFont typeface="Arial" panose="020B0604020202020204" pitchFamily="34" charset="0"/>
              <a:buNone/>
              <a:defRPr lang="en-US" altLang="en-US" sz="1800" b="0" i="0" u="none" baseline="0">
                <a:solidFill>
                  <a:schemeClr val="tx1"/>
                </a:solidFill>
                <a:latin typeface="等线" panose="02010600030101010101" charset="-122"/>
                <a:ea typeface="宋体" panose="02010600030101010101" pitchFamily="2" charset="-122"/>
              </a:defRPr>
            </a:lvl2pPr>
            <a:lvl3pPr marL="91440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3pPr>
            <a:lvl4pPr marL="1371600" indent="0" algn="l" defTabSz="457200" rtl="0" eaLnBrk="1" fontAlgn="base" hangingPunct="1">
              <a:lnSpc>
                <a:spcPct val="100000"/>
              </a:lnSpc>
              <a:spcBef>
                <a:spcPct val="0"/>
              </a:spcBef>
              <a:spcAft>
                <a:spcPct val="0"/>
              </a:spcAft>
              <a:buClrTx/>
              <a:buSzTx/>
              <a:buFont typeface="Arial" panose="020B0604020202020204" pitchFamily="34" charset="0"/>
              <a:buNone/>
              <a:defRPr lang="en-US" altLang="en-US" sz="1800" b="0" i="0" u="none" baseline="0">
                <a:solidFill>
                  <a:schemeClr val="tx1"/>
                </a:solidFill>
                <a:latin typeface="等线" panose="02010600030101010101" charset="-122"/>
                <a:ea typeface="宋体" panose="02010600030101010101" pitchFamily="2" charset="-122"/>
              </a:defRPr>
            </a:lvl4pPr>
            <a:lvl5pPr marL="182880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5pPr>
          </a:lstStyle>
          <a:p>
            <a:pPr lvl="0"/>
            <a:r>
              <a:rPr lang="zh-CN" altLang="zh-CN" sz="2800" b="1">
                <a:latin typeface="微软雅黑" panose="020B0503020204020204" charset="-122"/>
                <a:ea typeface="微软雅黑" panose="020B0503020204020204" charset="-122"/>
              </a:rPr>
              <a:t>部落战争</a:t>
            </a:r>
            <a:endParaRPr lang="zh-CN" altLang="zh-CN" sz="2800" b="1">
              <a:latin typeface="微软雅黑" panose="020B0503020204020204" charset="-122"/>
              <a:ea typeface="微软雅黑" panose="020B0503020204020204" charset="-122"/>
            </a:endParaRPr>
          </a:p>
        </p:txBody>
      </p:sp>
      <p:sp>
        <p:nvSpPr>
          <p:cNvPr id="29719" name="文本框 13"/>
          <p:cNvSpPr txBox="1"/>
          <p:nvPr>
            <p:custDataLst>
              <p:tags r:id="rId27"/>
            </p:custDataLst>
          </p:nvPr>
        </p:nvSpPr>
        <p:spPr>
          <a:xfrm>
            <a:off x="3568700" y="5886450"/>
            <a:ext cx="2155825" cy="521970"/>
          </a:xfrm>
          <a:prstGeom prst="rect">
            <a:avLst/>
          </a:prstGeom>
          <a:noFill/>
          <a:ln>
            <a:noFill/>
            <a:miter lim="800000"/>
          </a:ln>
        </p:spPr>
        <p:txBody>
          <a:bodyPr anchor="t" anchorCtr="0">
            <a:spAutoFit/>
          </a:bodyPr>
          <a:lstStyle>
            <a:defPPr>
              <a:defRPr lang="en-US"/>
            </a:defPPr>
            <a:lvl1pPr marL="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1pPr>
            <a:lvl2pPr marL="457200" indent="0" algn="l" defTabSz="457200" rtl="0" eaLnBrk="1" fontAlgn="base" hangingPunct="1">
              <a:lnSpc>
                <a:spcPct val="100000"/>
              </a:lnSpc>
              <a:spcBef>
                <a:spcPct val="0"/>
              </a:spcBef>
              <a:spcAft>
                <a:spcPct val="0"/>
              </a:spcAft>
              <a:buClrTx/>
              <a:buSzTx/>
              <a:buFont typeface="Arial" panose="020B0604020202020204" pitchFamily="34" charset="0"/>
              <a:buNone/>
              <a:defRPr lang="en-US" altLang="en-US" sz="1800" b="0" i="0" u="none" baseline="0">
                <a:solidFill>
                  <a:schemeClr val="tx1"/>
                </a:solidFill>
                <a:latin typeface="等线" panose="02010600030101010101" charset="-122"/>
                <a:ea typeface="宋体" panose="02010600030101010101" pitchFamily="2" charset="-122"/>
              </a:defRPr>
            </a:lvl2pPr>
            <a:lvl3pPr marL="91440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3pPr>
            <a:lvl4pPr marL="1371600" indent="0" algn="l" defTabSz="457200" rtl="0" eaLnBrk="1" fontAlgn="base" hangingPunct="1">
              <a:lnSpc>
                <a:spcPct val="100000"/>
              </a:lnSpc>
              <a:spcBef>
                <a:spcPct val="0"/>
              </a:spcBef>
              <a:spcAft>
                <a:spcPct val="0"/>
              </a:spcAft>
              <a:buClrTx/>
              <a:buSzTx/>
              <a:buFont typeface="Arial" panose="020B0604020202020204" pitchFamily="34" charset="0"/>
              <a:buNone/>
              <a:defRPr lang="en-US" altLang="en-US" sz="1800" b="0" i="0" u="none" baseline="0">
                <a:solidFill>
                  <a:schemeClr val="tx1"/>
                </a:solidFill>
                <a:latin typeface="等线" panose="02010600030101010101" charset="-122"/>
                <a:ea typeface="宋体" panose="02010600030101010101" pitchFamily="2" charset="-122"/>
              </a:defRPr>
            </a:lvl4pPr>
            <a:lvl5pPr marL="182880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5pPr>
          </a:lstStyle>
          <a:p>
            <a:pPr lvl="0"/>
            <a:r>
              <a:rPr lang="zh-CN" altLang="zh-CN" sz="2800" b="1">
                <a:latin typeface="微软雅黑" panose="020B0503020204020204" charset="-122"/>
                <a:ea typeface="微软雅黑" panose="020B0503020204020204" charset="-122"/>
              </a:rPr>
              <a:t>没有医疗</a:t>
            </a:r>
            <a:endParaRPr lang="zh-CN" altLang="zh-CN" sz="2800" b="1">
              <a:latin typeface="微软雅黑" panose="020B0503020204020204" charset="-122"/>
              <a:ea typeface="微软雅黑" panose="020B0503020204020204" charset="-122"/>
            </a:endParaRPr>
          </a:p>
        </p:txBody>
      </p:sp>
      <p:sp>
        <p:nvSpPr>
          <p:cNvPr id="29720" name="右大括号 14"/>
          <p:cNvSpPr/>
          <p:nvPr>
            <p:custDataLst>
              <p:tags r:id="rId28"/>
            </p:custDataLst>
          </p:nvPr>
        </p:nvSpPr>
        <p:spPr>
          <a:xfrm>
            <a:off x="5508625" y="3987800"/>
            <a:ext cx="587375" cy="2212975"/>
          </a:xfrm>
          <a:prstGeom prst="rightBrace">
            <a:avLst>
              <a:gd name="adj1" fmla="val 8320"/>
              <a:gd name="adj2" fmla="val 50000"/>
            </a:avLst>
          </a:prstGeom>
          <a:noFill/>
          <a:ln w="28575">
            <a:solidFill>
              <a:schemeClr val="tx1"/>
            </a:solidFill>
            <a:miter lim="800000"/>
          </a:ln>
        </p:spPr>
        <p:txBody>
          <a:bodyPr anchor="ctr" anchorCtr="0"/>
          <a:lstStyle>
            <a:defPPr>
              <a:defRPr lang="en-US"/>
            </a:defPPr>
            <a:lvl1pPr marL="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1pPr>
            <a:lvl2pPr marL="457200" indent="0" algn="l" defTabSz="457200" rtl="0" eaLnBrk="1" fontAlgn="base" hangingPunct="1">
              <a:lnSpc>
                <a:spcPct val="100000"/>
              </a:lnSpc>
              <a:spcBef>
                <a:spcPct val="0"/>
              </a:spcBef>
              <a:spcAft>
                <a:spcPct val="0"/>
              </a:spcAft>
              <a:buClrTx/>
              <a:buSzTx/>
              <a:buFont typeface="Arial" panose="020B0604020202020204" pitchFamily="34" charset="0"/>
              <a:buNone/>
              <a:defRPr lang="en-US" altLang="en-US" sz="1800" b="0" i="0" u="none" baseline="0">
                <a:solidFill>
                  <a:schemeClr val="tx1"/>
                </a:solidFill>
                <a:latin typeface="等线" panose="02010600030101010101" charset="-122"/>
                <a:ea typeface="宋体" panose="02010600030101010101" pitchFamily="2" charset="-122"/>
              </a:defRPr>
            </a:lvl2pPr>
            <a:lvl3pPr marL="91440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3pPr>
            <a:lvl4pPr marL="1371600" indent="0" algn="l" defTabSz="457200" rtl="0" eaLnBrk="1" fontAlgn="base" hangingPunct="1">
              <a:lnSpc>
                <a:spcPct val="100000"/>
              </a:lnSpc>
              <a:spcBef>
                <a:spcPct val="0"/>
              </a:spcBef>
              <a:spcAft>
                <a:spcPct val="0"/>
              </a:spcAft>
              <a:buClrTx/>
              <a:buSzTx/>
              <a:buFont typeface="Arial" panose="020B0604020202020204" pitchFamily="34" charset="0"/>
              <a:buNone/>
              <a:defRPr lang="en-US" altLang="en-US" sz="1800" b="0" i="0" u="none" baseline="0">
                <a:solidFill>
                  <a:schemeClr val="tx1"/>
                </a:solidFill>
                <a:latin typeface="等线" panose="02010600030101010101" charset="-122"/>
                <a:ea typeface="宋体" panose="02010600030101010101" pitchFamily="2" charset="-122"/>
              </a:defRPr>
            </a:lvl4pPr>
            <a:lvl5pPr marL="182880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5pPr>
          </a:lstStyle>
          <a:p>
            <a:pPr lvl="0" algn="ctr" defTabSz="914400" hangingPunct="0"/>
            <a:endParaRPr lang="zh-CN" altLang="en-US" sz="1800">
              <a:latin typeface="微软雅黑" panose="020B0503020204020204" charset="-122"/>
              <a:ea typeface="微软雅黑" panose="020B0503020204020204" charset="-122"/>
            </a:endParaRPr>
          </a:p>
        </p:txBody>
      </p:sp>
      <p:sp>
        <p:nvSpPr>
          <p:cNvPr id="29721" name="文本框 15"/>
          <p:cNvSpPr txBox="1"/>
          <p:nvPr>
            <p:custDataLst>
              <p:tags r:id="rId29"/>
            </p:custDataLst>
          </p:nvPr>
        </p:nvSpPr>
        <p:spPr>
          <a:xfrm>
            <a:off x="6429375" y="4738688"/>
            <a:ext cx="3251200" cy="645160"/>
          </a:xfrm>
          <a:prstGeom prst="rect">
            <a:avLst/>
          </a:prstGeom>
          <a:noFill/>
          <a:ln>
            <a:noFill/>
            <a:miter lim="800000"/>
          </a:ln>
        </p:spPr>
        <p:txBody>
          <a:bodyPr anchor="t" anchorCtr="0">
            <a:spAutoFit/>
          </a:bodyPr>
          <a:lstStyle>
            <a:defPPr>
              <a:defRPr lang="en-US"/>
            </a:defPPr>
            <a:lvl1pPr marL="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1pPr>
            <a:lvl2pPr marL="457200" indent="0" algn="l" defTabSz="457200" rtl="0" eaLnBrk="1" fontAlgn="base" hangingPunct="1">
              <a:lnSpc>
                <a:spcPct val="100000"/>
              </a:lnSpc>
              <a:spcBef>
                <a:spcPct val="0"/>
              </a:spcBef>
              <a:spcAft>
                <a:spcPct val="0"/>
              </a:spcAft>
              <a:buClrTx/>
              <a:buSzTx/>
              <a:buFont typeface="Arial" panose="020B0604020202020204" pitchFamily="34" charset="0"/>
              <a:buNone/>
              <a:defRPr lang="en-US" altLang="en-US" sz="1800" b="0" i="0" u="none" baseline="0">
                <a:solidFill>
                  <a:schemeClr val="tx1"/>
                </a:solidFill>
                <a:latin typeface="等线" panose="02010600030101010101" charset="-122"/>
                <a:ea typeface="宋体" panose="02010600030101010101" pitchFamily="2" charset="-122"/>
              </a:defRPr>
            </a:lvl2pPr>
            <a:lvl3pPr marL="91440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3pPr>
            <a:lvl4pPr marL="1371600" indent="0" algn="l" defTabSz="457200" rtl="0" eaLnBrk="1" fontAlgn="base" hangingPunct="1">
              <a:lnSpc>
                <a:spcPct val="100000"/>
              </a:lnSpc>
              <a:spcBef>
                <a:spcPct val="0"/>
              </a:spcBef>
              <a:spcAft>
                <a:spcPct val="0"/>
              </a:spcAft>
              <a:buClrTx/>
              <a:buSzTx/>
              <a:buFont typeface="Arial" panose="020B0604020202020204" pitchFamily="34" charset="0"/>
              <a:buNone/>
              <a:defRPr lang="en-US" altLang="en-US" sz="1800" b="0" i="0" u="none" baseline="0">
                <a:solidFill>
                  <a:schemeClr val="tx1"/>
                </a:solidFill>
                <a:latin typeface="等线" panose="02010600030101010101" charset="-122"/>
                <a:ea typeface="宋体" panose="02010600030101010101" pitchFamily="2" charset="-122"/>
              </a:defRPr>
            </a:lvl4pPr>
            <a:lvl5pPr marL="182880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5pPr>
          </a:lstStyle>
          <a:p>
            <a:pPr lvl="0"/>
            <a:r>
              <a:rPr lang="zh-CN" altLang="en-US" sz="3600" b="1">
                <a:solidFill>
                  <a:srgbClr val="FF0000"/>
                </a:solidFill>
                <a:latin typeface="微软雅黑" panose="020B0503020204020204" charset="-122"/>
                <a:ea typeface="微软雅黑" panose="020B0503020204020204" charset="-122"/>
              </a:rPr>
              <a:t>生产力极低</a:t>
            </a:r>
            <a:endParaRPr lang="zh-CN" altLang="en-US" sz="3600" b="1">
              <a:solidFill>
                <a:srgbClr val="FF0000"/>
              </a:solidFill>
              <a:latin typeface="微软雅黑" panose="020B0503020204020204" charset="-122"/>
              <a:ea typeface="微软雅黑" panose="020B0503020204020204" charset="-122"/>
            </a:endParaRPr>
          </a:p>
        </p:txBody>
      </p:sp>
      <p:sp>
        <p:nvSpPr>
          <p:cNvPr id="29722" name="文本框 16"/>
          <p:cNvSpPr txBox="1"/>
          <p:nvPr>
            <p:custDataLst>
              <p:tags r:id="rId30"/>
            </p:custDataLst>
          </p:nvPr>
        </p:nvSpPr>
        <p:spPr>
          <a:xfrm>
            <a:off x="6478588" y="5661025"/>
            <a:ext cx="4333875" cy="645160"/>
          </a:xfrm>
          <a:prstGeom prst="rect">
            <a:avLst/>
          </a:prstGeom>
          <a:noFill/>
          <a:ln>
            <a:noFill/>
            <a:miter lim="800000"/>
          </a:ln>
        </p:spPr>
        <p:txBody>
          <a:bodyPr anchor="t" anchorCtr="0">
            <a:spAutoFit/>
          </a:bodyPr>
          <a:lstStyle>
            <a:defPPr>
              <a:defRPr lang="en-US"/>
            </a:defPPr>
            <a:lvl1pPr marL="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1pPr>
            <a:lvl2pPr marL="457200" indent="0" algn="l" defTabSz="457200" rtl="0" eaLnBrk="1" fontAlgn="base" hangingPunct="1">
              <a:lnSpc>
                <a:spcPct val="100000"/>
              </a:lnSpc>
              <a:spcBef>
                <a:spcPct val="0"/>
              </a:spcBef>
              <a:spcAft>
                <a:spcPct val="0"/>
              </a:spcAft>
              <a:buClrTx/>
              <a:buSzTx/>
              <a:buFont typeface="Arial" panose="020B0604020202020204" pitchFamily="34" charset="0"/>
              <a:buNone/>
              <a:defRPr lang="en-US" altLang="en-US" sz="1800" b="0" i="0" u="none" baseline="0">
                <a:solidFill>
                  <a:schemeClr val="tx1"/>
                </a:solidFill>
                <a:latin typeface="等线" panose="02010600030101010101" charset="-122"/>
                <a:ea typeface="宋体" panose="02010600030101010101" pitchFamily="2" charset="-122"/>
              </a:defRPr>
            </a:lvl2pPr>
            <a:lvl3pPr marL="91440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3pPr>
            <a:lvl4pPr marL="1371600" indent="0" algn="l" defTabSz="457200" rtl="0" eaLnBrk="1" fontAlgn="base" hangingPunct="1">
              <a:lnSpc>
                <a:spcPct val="100000"/>
              </a:lnSpc>
              <a:spcBef>
                <a:spcPct val="0"/>
              </a:spcBef>
              <a:spcAft>
                <a:spcPct val="0"/>
              </a:spcAft>
              <a:buClrTx/>
              <a:buSzTx/>
              <a:buFont typeface="Arial" panose="020B0604020202020204" pitchFamily="34" charset="0"/>
              <a:buNone/>
              <a:defRPr lang="en-US" altLang="en-US" sz="1800" b="0" i="0" u="none" baseline="0">
                <a:solidFill>
                  <a:schemeClr val="tx1"/>
                </a:solidFill>
                <a:latin typeface="等线" panose="02010600030101010101" charset="-122"/>
                <a:ea typeface="宋体" panose="02010600030101010101" pitchFamily="2" charset="-122"/>
              </a:defRPr>
            </a:lvl4pPr>
            <a:lvl5pPr marL="1828800" indent="0" algn="l" defTabSz="457200" rtl="0" eaLnBrk="1" fontAlgn="base" hangingPunct="1">
              <a:lnSpc>
                <a:spcPct val="100000"/>
              </a:lnSpc>
              <a:spcBef>
                <a:spcPct val="0"/>
              </a:spcBef>
              <a:spcAft>
                <a:spcPct val="0"/>
              </a:spcAft>
              <a:buClrTx/>
              <a:buSzTx/>
              <a:buFontTx/>
              <a:buNone/>
              <a:defRPr lang="en-US" altLang="en-US" sz="1800" b="0" i="0" u="none" baseline="0">
                <a:solidFill>
                  <a:schemeClr val="tx1"/>
                </a:solidFill>
                <a:latin typeface="等线" panose="02010600030101010101" charset="-122"/>
                <a:ea typeface="宋体" panose="02010600030101010101" pitchFamily="2" charset="-122"/>
              </a:defRPr>
            </a:lvl5pPr>
          </a:lstStyle>
          <a:p>
            <a:pPr lvl="0"/>
            <a:r>
              <a:rPr lang="zh-CN" altLang="en-US" sz="3600" b="1">
                <a:solidFill>
                  <a:srgbClr val="FF0000"/>
                </a:solidFill>
                <a:latin typeface="微软雅黑" panose="020B0503020204020204" charset="-122"/>
                <a:ea typeface="微软雅黑" panose="020B0503020204020204" charset="-122"/>
              </a:rPr>
              <a:t>原始社会必然解体</a:t>
            </a:r>
            <a:endParaRPr lang="zh-CN" altLang="en-US" sz="3600" b="1">
              <a:solidFill>
                <a:srgbClr val="FF0000"/>
              </a:solidFill>
              <a:latin typeface="微软雅黑" panose="020B0503020204020204" charset="-122"/>
              <a:ea typeface="微软雅黑" panose="020B0503020204020204" charset="-122"/>
            </a:endParaRPr>
          </a:p>
        </p:txBody>
      </p:sp>
      <p:sp>
        <p:nvSpPr>
          <p:cNvPr id="29723" name="下箭头 24"/>
          <p:cNvSpPr/>
          <p:nvPr>
            <p:custDataLst>
              <p:tags r:id="rId31"/>
            </p:custDataLst>
          </p:nvPr>
        </p:nvSpPr>
        <p:spPr>
          <a:xfrm>
            <a:off x="7596188" y="5262563"/>
            <a:ext cx="260350" cy="452438"/>
          </a:xfrm>
          <a:prstGeom prst="downArrow">
            <a:avLst/>
          </a:prstGeom>
          <a:solidFill>
            <a:srgbClr val="F3B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stStyle>
          <a:p>
            <a:pPr lvl="0" algn="ctr" eaLnBrk="1" fontAlgn="base" hangingPunct="1"/>
            <a:endParaRPr lang="zh-CN" altLang="en-US" strike="noStrike" noProof="1">
              <a:solidFill>
                <a:srgbClr val="FFFFFF"/>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708"/>
                                        </p:tgtEl>
                                        <p:attrNameLst>
                                          <p:attrName>style.visibility</p:attrName>
                                        </p:attrNameLst>
                                      </p:cBhvr>
                                      <p:to>
                                        <p:strVal val="visible"/>
                                      </p:to>
                                    </p:set>
                                    <p:anim calcmode="lin" valueType="num">
                                      <p:cBhvr additive="base">
                                        <p:cTn id="7" dur="500" fill="hold"/>
                                        <p:tgtEl>
                                          <p:spTgt spid="29708"/>
                                        </p:tgtEl>
                                        <p:attrNameLst>
                                          <p:attrName>ppt_x</p:attrName>
                                        </p:attrNameLst>
                                      </p:cBhvr>
                                      <p:tavLst>
                                        <p:tav tm="0">
                                          <p:val>
                                            <p:strVal val="#ppt_x"/>
                                          </p:val>
                                        </p:tav>
                                        <p:tav tm="100000">
                                          <p:val>
                                            <p:strVal val="#ppt_x"/>
                                          </p:val>
                                        </p:tav>
                                      </p:tavLst>
                                    </p:anim>
                                    <p:anim calcmode="lin" valueType="num">
                                      <p:cBhvr additive="base">
                                        <p:cTn id="8" dur="500" fill="hold"/>
                                        <p:tgtEl>
                                          <p:spTgt spid="2970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9711"/>
                                        </p:tgtEl>
                                        <p:attrNameLst>
                                          <p:attrName>style.visibility</p:attrName>
                                        </p:attrNameLst>
                                      </p:cBhvr>
                                      <p:to>
                                        <p:strVal val="visible"/>
                                      </p:to>
                                    </p:set>
                                    <p:anim calcmode="lin" valueType="num">
                                      <p:cBhvr additive="base">
                                        <p:cTn id="12" dur="500" fill="hold"/>
                                        <p:tgtEl>
                                          <p:spTgt spid="29711"/>
                                        </p:tgtEl>
                                        <p:attrNameLst>
                                          <p:attrName>ppt_x</p:attrName>
                                        </p:attrNameLst>
                                      </p:cBhvr>
                                      <p:tavLst>
                                        <p:tav tm="0">
                                          <p:val>
                                            <p:strVal val="#ppt_x"/>
                                          </p:val>
                                        </p:tav>
                                        <p:tav tm="100000">
                                          <p:val>
                                            <p:strVal val="#ppt_x"/>
                                          </p:val>
                                        </p:tav>
                                      </p:tavLst>
                                    </p:anim>
                                    <p:anim calcmode="lin" valueType="num">
                                      <p:cBhvr additive="base">
                                        <p:cTn id="13" dur="500" fill="hold"/>
                                        <p:tgtEl>
                                          <p:spTgt spid="297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9714"/>
                                        </p:tgtEl>
                                        <p:attrNameLst>
                                          <p:attrName>style.visibility</p:attrName>
                                        </p:attrNameLst>
                                      </p:cBhvr>
                                      <p:to>
                                        <p:strVal val="visible"/>
                                      </p:to>
                                    </p:set>
                                    <p:anim calcmode="lin" valueType="num">
                                      <p:cBhvr additive="base">
                                        <p:cTn id="17" dur="500" fill="hold"/>
                                        <p:tgtEl>
                                          <p:spTgt spid="29714"/>
                                        </p:tgtEl>
                                        <p:attrNameLst>
                                          <p:attrName>ppt_x</p:attrName>
                                        </p:attrNameLst>
                                      </p:cBhvr>
                                      <p:tavLst>
                                        <p:tav tm="0">
                                          <p:val>
                                            <p:strVal val="#ppt_x"/>
                                          </p:val>
                                        </p:tav>
                                        <p:tav tm="100000">
                                          <p:val>
                                            <p:strVal val="#ppt_x"/>
                                          </p:val>
                                        </p:tav>
                                      </p:tavLst>
                                    </p:anim>
                                    <p:anim calcmode="lin" valueType="num">
                                      <p:cBhvr additive="base">
                                        <p:cTn id="18" dur="500" fill="hold"/>
                                        <p:tgtEl>
                                          <p:spTgt spid="2971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9717"/>
                                        </p:tgtEl>
                                        <p:attrNameLst>
                                          <p:attrName>style.visibility</p:attrName>
                                        </p:attrNameLst>
                                      </p:cBhvr>
                                      <p:to>
                                        <p:strVal val="visible"/>
                                      </p:to>
                                    </p:set>
                                    <p:anim calcmode="lin" valueType="num">
                                      <p:cBhvr additive="base">
                                        <p:cTn id="22" dur="500" fill="hold"/>
                                        <p:tgtEl>
                                          <p:spTgt spid="29717"/>
                                        </p:tgtEl>
                                        <p:attrNameLst>
                                          <p:attrName>ppt_x</p:attrName>
                                        </p:attrNameLst>
                                      </p:cBhvr>
                                      <p:tavLst>
                                        <p:tav tm="0">
                                          <p:val>
                                            <p:strVal val="#ppt_x"/>
                                          </p:val>
                                        </p:tav>
                                        <p:tav tm="100000">
                                          <p:val>
                                            <p:strVal val="#ppt_x"/>
                                          </p:val>
                                        </p:tav>
                                      </p:tavLst>
                                    </p:anim>
                                    <p:anim calcmode="lin" valueType="num">
                                      <p:cBhvr additive="base">
                                        <p:cTn id="23" dur="500" fill="hold"/>
                                        <p:tgtEl>
                                          <p:spTgt spid="2971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29718"/>
                                        </p:tgtEl>
                                        <p:attrNameLst>
                                          <p:attrName>style.visibility</p:attrName>
                                        </p:attrNameLst>
                                      </p:cBhvr>
                                      <p:to>
                                        <p:strVal val="visible"/>
                                      </p:to>
                                    </p:set>
                                    <p:anim calcmode="lin" valueType="num">
                                      <p:cBhvr additive="base">
                                        <p:cTn id="27" dur="500" fill="hold"/>
                                        <p:tgtEl>
                                          <p:spTgt spid="29718"/>
                                        </p:tgtEl>
                                        <p:attrNameLst>
                                          <p:attrName>ppt_x</p:attrName>
                                        </p:attrNameLst>
                                      </p:cBhvr>
                                      <p:tavLst>
                                        <p:tav tm="0">
                                          <p:val>
                                            <p:strVal val="#ppt_x"/>
                                          </p:val>
                                        </p:tav>
                                        <p:tav tm="100000">
                                          <p:val>
                                            <p:strVal val="#ppt_x"/>
                                          </p:val>
                                        </p:tav>
                                      </p:tavLst>
                                    </p:anim>
                                    <p:anim calcmode="lin" valueType="num">
                                      <p:cBhvr additive="base">
                                        <p:cTn id="28" dur="500" fill="hold"/>
                                        <p:tgtEl>
                                          <p:spTgt spid="29718"/>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29719"/>
                                        </p:tgtEl>
                                        <p:attrNameLst>
                                          <p:attrName>style.visibility</p:attrName>
                                        </p:attrNameLst>
                                      </p:cBhvr>
                                      <p:to>
                                        <p:strVal val="visible"/>
                                      </p:to>
                                    </p:set>
                                    <p:anim calcmode="lin" valueType="num">
                                      <p:cBhvr additive="base">
                                        <p:cTn id="32" dur="500" fill="hold"/>
                                        <p:tgtEl>
                                          <p:spTgt spid="29719"/>
                                        </p:tgtEl>
                                        <p:attrNameLst>
                                          <p:attrName>ppt_x</p:attrName>
                                        </p:attrNameLst>
                                      </p:cBhvr>
                                      <p:tavLst>
                                        <p:tav tm="0">
                                          <p:val>
                                            <p:strVal val="#ppt_x"/>
                                          </p:val>
                                        </p:tav>
                                        <p:tav tm="100000">
                                          <p:val>
                                            <p:strVal val="#ppt_x"/>
                                          </p:val>
                                        </p:tav>
                                      </p:tavLst>
                                    </p:anim>
                                    <p:anim calcmode="lin" valueType="num">
                                      <p:cBhvr additive="base">
                                        <p:cTn id="33" dur="500" fill="hold"/>
                                        <p:tgtEl>
                                          <p:spTgt spid="2971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9720"/>
                                        </p:tgtEl>
                                        <p:attrNameLst>
                                          <p:attrName>style.visibility</p:attrName>
                                        </p:attrNameLst>
                                      </p:cBhvr>
                                      <p:to>
                                        <p:strVal val="visible"/>
                                      </p:to>
                                    </p:set>
                                    <p:animEffect transition="in" filter="wipe(left)">
                                      <p:cBhvr>
                                        <p:cTn id="38" dur="500"/>
                                        <p:tgtEl>
                                          <p:spTgt spid="29720"/>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9721"/>
                                        </p:tgtEl>
                                        <p:attrNameLst>
                                          <p:attrName>style.visibility</p:attrName>
                                        </p:attrNameLst>
                                      </p:cBhvr>
                                      <p:to>
                                        <p:strVal val="visible"/>
                                      </p:to>
                                    </p:set>
                                    <p:animEffect transition="in" filter="wipe(left)">
                                      <p:cBhvr>
                                        <p:cTn id="41" dur="500"/>
                                        <p:tgtEl>
                                          <p:spTgt spid="2972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29723"/>
                                        </p:tgtEl>
                                        <p:attrNameLst>
                                          <p:attrName>style.visibility</p:attrName>
                                        </p:attrNameLst>
                                      </p:cBhvr>
                                      <p:to>
                                        <p:strVal val="visible"/>
                                      </p:to>
                                    </p:set>
                                    <p:animEffect transition="in" filter="wipe(up)">
                                      <p:cBhvr>
                                        <p:cTn id="46" dur="500"/>
                                        <p:tgtEl>
                                          <p:spTgt spid="29723"/>
                                        </p:tgtEl>
                                      </p:cBhvr>
                                    </p:animEffect>
                                  </p:childTnLst>
                                </p:cTn>
                              </p:par>
                            </p:childTnLst>
                          </p:cTn>
                        </p:par>
                        <p:par>
                          <p:cTn id="47" fill="hold">
                            <p:stCondLst>
                              <p:cond delay="500"/>
                            </p:stCondLst>
                            <p:childTnLst>
                              <p:par>
                                <p:cTn id="48" presetID="22" presetClass="entr" presetSubtype="1" fill="hold" grpId="0" nodeType="afterEffect">
                                  <p:stCondLst>
                                    <p:cond delay="0"/>
                                  </p:stCondLst>
                                  <p:childTnLst>
                                    <p:set>
                                      <p:cBhvr>
                                        <p:cTn id="49" dur="1" fill="hold">
                                          <p:stCondLst>
                                            <p:cond delay="0"/>
                                          </p:stCondLst>
                                        </p:cTn>
                                        <p:tgtEl>
                                          <p:spTgt spid="29722"/>
                                        </p:tgtEl>
                                        <p:attrNameLst>
                                          <p:attrName>style.visibility</p:attrName>
                                        </p:attrNameLst>
                                      </p:cBhvr>
                                      <p:to>
                                        <p:strVal val="visible"/>
                                      </p:to>
                                    </p:set>
                                    <p:animEffect transition="in" filter="wipe(up)">
                                      <p:cBhvr>
                                        <p:cTn id="50" dur="500"/>
                                        <p:tgtEl>
                                          <p:spTgt spid="29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17" grpId="0"/>
      <p:bldP spid="29718" grpId="0"/>
      <p:bldP spid="29719" grpId="0"/>
      <p:bldP spid="29720" grpId="0" animBg="1"/>
      <p:bldP spid="29721" grpId="0"/>
      <p:bldP spid="29722" grpId="0"/>
      <p:bldP spid="297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直接连接符 23"/>
          <p:cNvCxnSpPr/>
          <p:nvPr>
            <p:custDataLst>
              <p:tags r:id="rId1"/>
            </p:custDataLst>
          </p:nvPr>
        </p:nvCxnSpPr>
        <p:spPr>
          <a:xfrm flipV="1">
            <a:off x="516439" y="590654"/>
            <a:ext cx="11534946" cy="8253"/>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4" name="椭圆 3"/>
          <p:cNvSpPr/>
          <p:nvPr>
            <p:custDataLst>
              <p:tags r:id="rId2"/>
            </p:custDataLst>
          </p:nvPr>
        </p:nvSpPr>
        <p:spPr>
          <a:xfrm>
            <a:off x="648299" y="216993"/>
            <a:ext cx="274705" cy="274705"/>
          </a:xfrm>
          <a:prstGeom prst="ellipse">
            <a:avLst/>
          </a:prstGeom>
          <a:gradFill>
            <a:gsLst>
              <a:gs pos="0">
                <a:srgbClr val="E30000"/>
              </a:gs>
              <a:gs pos="100000">
                <a:srgbClr val="760303"/>
              </a:gs>
            </a:gsLst>
            <a:lin scaled="0"/>
          </a:gra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26" name="TextBox 25"/>
          <p:cNvSpPr txBox="1"/>
          <p:nvPr>
            <p:custDataLst>
              <p:tags r:id="rId3"/>
            </p:custDataLst>
          </p:nvPr>
        </p:nvSpPr>
        <p:spPr>
          <a:xfrm>
            <a:off x="1256021" y="155158"/>
            <a:ext cx="2334287" cy="398780"/>
          </a:xfrm>
          <a:prstGeom prst="rect">
            <a:avLst/>
          </a:prstGeom>
          <a:noFill/>
        </p:spPr>
        <p:txBody>
          <a:bodyPr wrap="square" rtlCol="0">
            <a:spAutoFit/>
          </a:bodyPr>
          <a:lstStyle/>
          <a:p>
            <a:r>
              <a:rPr lang="zh-CN" altLang="zh-CN" sz="2000" b="1" spc="300" smtClean="0">
                <a:solidFill>
                  <a:schemeClr val="tx1"/>
                </a:solidFill>
                <a:latin typeface="微软雅黑" panose="020B0503020204020204" charset="-122"/>
                <a:ea typeface="微软雅黑" panose="020B0503020204020204" charset="-122"/>
              </a:rPr>
              <a:t>议学情境二</a:t>
            </a:r>
            <a:endParaRPr lang="zh-CN" altLang="zh-CN" sz="2000" b="1" spc="300" smtClean="0">
              <a:solidFill>
                <a:schemeClr val="tx1"/>
              </a:solidFill>
              <a:latin typeface="微软雅黑" panose="020B0503020204020204" charset="-122"/>
              <a:ea typeface="微软雅黑" panose="020B0503020204020204" charset="-122"/>
            </a:endParaRPr>
          </a:p>
        </p:txBody>
      </p:sp>
      <p:cxnSp>
        <p:nvCxnSpPr>
          <p:cNvPr id="28" name="直接连接符 27"/>
          <p:cNvCxnSpPr/>
          <p:nvPr>
            <p:custDataLst>
              <p:tags r:id="rId4"/>
            </p:custDataLst>
          </p:nvPr>
        </p:nvCxnSpPr>
        <p:spPr>
          <a:xfrm flipH="1">
            <a:off x="3118626" y="283394"/>
            <a:ext cx="0" cy="208226"/>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29" name="组合 28"/>
          <p:cNvGrpSpPr/>
          <p:nvPr>
            <p:custDataLst>
              <p:tags r:id="rId5"/>
            </p:custDataLst>
          </p:nvPr>
        </p:nvGrpSpPr>
        <p:grpSpPr>
          <a:xfrm>
            <a:off x="1035122" y="1413358"/>
            <a:ext cx="4204596" cy="4556250"/>
            <a:chOff x="3075" y="-1103"/>
            <a:chExt cx="6470" cy="7902"/>
          </a:xfrm>
        </p:grpSpPr>
        <p:pic>
          <p:nvPicPr>
            <p:cNvPr id="8" name="图片 7" descr="QQ截图20210730131900"/>
            <p:cNvPicPr>
              <a:picLocks noChangeAspect="1"/>
            </p:cNvPicPr>
            <p:nvPr>
              <p:custDataLst>
                <p:tags r:id="rId6"/>
              </p:custDataLst>
            </p:nvPr>
          </p:nvPicPr>
          <p:blipFill>
            <a:blip r:embed="rId7"/>
            <a:stretch>
              <a:fillRect/>
            </a:stretch>
          </p:blipFill>
          <p:spPr>
            <a:xfrm flipH="1">
              <a:off x="5546" y="1530"/>
              <a:ext cx="2483" cy="5269"/>
            </a:xfrm>
            <a:prstGeom prst="rect">
              <a:avLst/>
            </a:prstGeom>
            <a:effectLst>
              <a:softEdge rad="127000"/>
            </a:effectLst>
          </p:spPr>
        </p:pic>
        <p:sp>
          <p:nvSpPr>
            <p:cNvPr id="10" name="椭圆形标注 9"/>
            <p:cNvSpPr/>
            <p:nvPr>
              <p:custDataLst>
                <p:tags r:id="rId8"/>
              </p:custDataLst>
            </p:nvPr>
          </p:nvSpPr>
          <p:spPr>
            <a:xfrm>
              <a:off x="3075" y="-1103"/>
              <a:ext cx="3939" cy="2341"/>
            </a:xfrm>
            <a:prstGeom prst="wedgeEllipseCallout">
              <a:avLst>
                <a:gd name="adj1" fmla="val -20595"/>
                <a:gd name="adj2" fmla="val 93081"/>
              </a:avLst>
            </a:prstGeom>
            <a:gradFill>
              <a:gsLst>
                <a:gs pos="0">
                  <a:srgbClr val="E30000"/>
                </a:gs>
                <a:gs pos="100000">
                  <a:srgbClr val="760303"/>
                </a:gs>
              </a:gsLst>
              <a:lin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smtClean="0">
                  <a:solidFill>
                    <a:schemeClr val="bg1"/>
                  </a:solidFill>
                  <a:latin typeface="微软雅黑" panose="020B0503020204020204" charset="-122"/>
                  <a:ea typeface="微软雅黑" panose="020B0503020204020204" charset="-122"/>
                </a:rPr>
                <a:t>我研究出个铜器，</a:t>
              </a:r>
              <a:r>
                <a:rPr lang="zh-CN" altLang="en-US" sz="1600" b="1">
                  <a:solidFill>
                    <a:schemeClr val="bg1"/>
                  </a:solidFill>
                  <a:latin typeface="微软雅黑" panose="020B0503020204020204" charset="-122"/>
                  <a:ea typeface="微软雅黑" panose="020B0503020204020204" charset="-122"/>
                </a:rPr>
                <a:t>用它</a:t>
              </a:r>
              <a:r>
                <a:rPr lang="zh-CN" altLang="en-US" sz="1600" b="1" smtClean="0">
                  <a:solidFill>
                    <a:schemeClr val="bg1"/>
                  </a:solidFill>
                  <a:latin typeface="微软雅黑" panose="020B0503020204020204" charset="-122"/>
                  <a:ea typeface="微软雅黑" panose="020B0503020204020204" charset="-122"/>
                </a:rPr>
                <a:t>打出的粮食足够咱们一家吃了！咱俩单飞吧！</a:t>
              </a:r>
              <a:endParaRPr lang="zh-CN" altLang="en-US" sz="1600" b="1" smtClean="0">
                <a:solidFill>
                  <a:schemeClr val="bg1"/>
                </a:solidFill>
                <a:latin typeface="微软雅黑" panose="020B0503020204020204" charset="-122"/>
                <a:ea typeface="微软雅黑" panose="020B0503020204020204" charset="-122"/>
              </a:endParaRPr>
            </a:p>
          </p:txBody>
        </p:sp>
        <p:sp>
          <p:nvSpPr>
            <p:cNvPr id="11" name="椭圆形标注 10"/>
            <p:cNvSpPr/>
            <p:nvPr>
              <p:custDataLst>
                <p:tags r:id="rId9"/>
              </p:custDataLst>
            </p:nvPr>
          </p:nvSpPr>
          <p:spPr>
            <a:xfrm>
              <a:off x="7650" y="1145"/>
              <a:ext cx="1895" cy="1214"/>
            </a:xfrm>
            <a:prstGeom prst="wedgeEllipseCallout">
              <a:avLst>
                <a:gd name="adj1" fmla="val -48575"/>
                <a:gd name="adj2" fmla="val 81201"/>
              </a:avLst>
            </a:prstGeom>
            <a:gradFill>
              <a:gsLst>
                <a:gs pos="0">
                  <a:srgbClr val="E30000"/>
                </a:gs>
                <a:gs pos="100000">
                  <a:srgbClr val="760303"/>
                </a:gs>
              </a:gsLst>
              <a:lin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chemeClr val="bg1"/>
                  </a:solidFill>
                  <a:latin typeface="微软雅黑" panose="020B0503020204020204" charset="-122"/>
                  <a:ea typeface="微软雅黑" panose="020B0503020204020204" charset="-122"/>
                </a:rPr>
                <a:t>哦</a:t>
              </a:r>
              <a:r>
                <a:rPr lang="zh-CN" altLang="en-US" b="1" smtClean="0">
                  <a:solidFill>
                    <a:schemeClr val="bg1"/>
                  </a:solidFill>
                  <a:latin typeface="微软雅黑" panose="020B0503020204020204" charset="-122"/>
                  <a:ea typeface="微软雅黑" panose="020B0503020204020204" charset="-122"/>
                </a:rPr>
                <a:t>了！</a:t>
              </a:r>
              <a:endParaRPr lang="zh-CN" altLang="en-US" b="1" smtClean="0">
                <a:solidFill>
                  <a:schemeClr val="bg1"/>
                </a:solidFill>
                <a:latin typeface="微软雅黑" panose="020B0503020204020204" charset="-122"/>
                <a:ea typeface="微软雅黑" panose="020B0503020204020204" charset="-122"/>
              </a:endParaRPr>
            </a:p>
          </p:txBody>
        </p:sp>
      </p:grpSp>
      <p:grpSp>
        <p:nvGrpSpPr>
          <p:cNvPr id="12" name="组合 11"/>
          <p:cNvGrpSpPr/>
          <p:nvPr>
            <p:custDataLst>
              <p:tags r:id="rId10"/>
            </p:custDataLst>
          </p:nvPr>
        </p:nvGrpSpPr>
        <p:grpSpPr>
          <a:xfrm>
            <a:off x="4234030" y="1433715"/>
            <a:ext cx="5133273" cy="4334016"/>
            <a:chOff x="6868" y="1108"/>
            <a:chExt cx="8086" cy="6827"/>
          </a:xfrm>
        </p:grpSpPr>
        <p:pic>
          <p:nvPicPr>
            <p:cNvPr id="13" name="图片 12" descr="QQ截图20210730131831"/>
            <p:cNvPicPr>
              <a:picLocks noChangeAspect="1"/>
            </p:cNvPicPr>
            <p:nvPr>
              <p:custDataLst>
                <p:tags r:id="rId11"/>
              </p:custDataLst>
            </p:nvPr>
          </p:nvPicPr>
          <p:blipFill>
            <a:blip r:embed="rId12"/>
            <a:stretch>
              <a:fillRect/>
            </a:stretch>
          </p:blipFill>
          <p:spPr>
            <a:xfrm flipH="1">
              <a:off x="8621" y="2646"/>
              <a:ext cx="2664" cy="5289"/>
            </a:xfrm>
            <a:prstGeom prst="rect">
              <a:avLst/>
            </a:prstGeom>
            <a:ln>
              <a:noFill/>
            </a:ln>
            <a:effectLst/>
          </p:spPr>
        </p:pic>
        <p:sp>
          <p:nvSpPr>
            <p:cNvPr id="31" name="椭圆形标注 30"/>
            <p:cNvSpPr/>
            <p:nvPr>
              <p:custDataLst>
                <p:tags r:id="rId13"/>
              </p:custDataLst>
            </p:nvPr>
          </p:nvSpPr>
          <p:spPr>
            <a:xfrm>
              <a:off x="6868" y="1407"/>
              <a:ext cx="3156" cy="1393"/>
            </a:xfrm>
            <a:prstGeom prst="wedgeEllipseCallout">
              <a:avLst>
                <a:gd name="adj1" fmla="val 30010"/>
                <a:gd name="adj2" fmla="val 89339"/>
              </a:avLst>
            </a:prstGeom>
            <a:noFill/>
            <a:ln>
              <a:solidFill>
                <a:srgbClr val="C00000"/>
              </a:solidFill>
            </a:ln>
            <a:extLst>
              <a:ext uri="{909E8E84-426E-40DD-AFC4-6F175D3DCCD1}">
                <a14:hiddenFill xmlns:a14="http://schemas.microsoft.com/office/drawing/2010/main">
                  <a:solidFill>
                    <a:srgbClr val="FFFFE7"/>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smtClean="0">
                  <a:solidFill>
                    <a:schemeClr val="tx1"/>
                  </a:solidFill>
                  <a:latin typeface="微软雅黑" panose="020B0503020204020204" charset="-122"/>
                  <a:ea typeface="微软雅黑" panose="020B0503020204020204" charset="-122"/>
                </a:rPr>
                <a:t>想用我造的工具，那你们就得听我的！</a:t>
              </a:r>
              <a:endParaRPr lang="zh-CN" altLang="en-US" sz="1400" b="1" smtClean="0">
                <a:solidFill>
                  <a:schemeClr val="tx1"/>
                </a:solidFill>
                <a:latin typeface="微软雅黑" panose="020B0503020204020204" charset="-122"/>
                <a:ea typeface="微软雅黑" panose="020B0503020204020204" charset="-122"/>
              </a:endParaRPr>
            </a:p>
          </p:txBody>
        </p:sp>
        <p:sp>
          <p:nvSpPr>
            <p:cNvPr id="34" name="椭圆形标注 33"/>
            <p:cNvSpPr/>
            <p:nvPr>
              <p:custDataLst>
                <p:tags r:id="rId14"/>
              </p:custDataLst>
            </p:nvPr>
          </p:nvSpPr>
          <p:spPr>
            <a:xfrm>
              <a:off x="10935" y="1108"/>
              <a:ext cx="4019" cy="2314"/>
            </a:xfrm>
            <a:prstGeom prst="wedgeEllipseCallout">
              <a:avLst>
                <a:gd name="adj1" fmla="val -46584"/>
                <a:gd name="adj2" fmla="val 63081"/>
              </a:avLst>
            </a:prstGeom>
            <a:noFill/>
            <a:ln>
              <a:solidFill>
                <a:srgbClr val="C00000"/>
              </a:solidFill>
            </a:ln>
            <a:extLst>
              <a:ext uri="{909E8E84-426E-40DD-AFC4-6F175D3DCCD1}">
                <a14:hiddenFill xmlns:a14="http://schemas.microsoft.com/office/drawing/2010/main">
                  <a:solidFill>
                    <a:srgbClr val="FFFFE7"/>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400" b="1" smtClean="0">
                  <a:solidFill>
                    <a:schemeClr val="tx1"/>
                  </a:solidFill>
                  <a:latin typeface="微软雅黑" panose="020B0503020204020204" charset="-122"/>
                  <a:ea typeface="微软雅黑" panose="020B0503020204020204" charset="-122"/>
                  <a:cs typeface="微软雅黑" panose="020B0503020204020204" charset="-122"/>
                </a:rPr>
                <a:t>我有</a:t>
              </a:r>
              <a:r>
                <a:rPr lang="zh-CN" altLang="en-US" sz="1400" b="1" smtClean="0">
                  <a:solidFill>
                    <a:schemeClr val="tx1"/>
                  </a:solidFill>
                  <a:latin typeface="微软雅黑" panose="020B0503020204020204" charset="-122"/>
                  <a:ea typeface="微软雅黑" panose="020B0503020204020204" charset="-122"/>
                  <a:cs typeface="微软雅黑" panose="020B0503020204020204" charset="-122"/>
                </a:rPr>
                <a:t>铜器比他们的石头好用多了！种地效率高，和你们一起种地平均分配亏大了，我得自己弄块</a:t>
              </a:r>
              <a:r>
                <a:rPr lang="zh-CN" altLang="en-US" sz="1400" b="1" smtClean="0">
                  <a:solidFill>
                    <a:srgbClr val="FF0000"/>
                  </a:solidFill>
                  <a:latin typeface="微软雅黑" panose="020B0503020204020204" charset="-122"/>
                  <a:ea typeface="微软雅黑" panose="020B0503020204020204" charset="-122"/>
                  <a:cs typeface="微软雅黑" panose="020B0503020204020204" charset="-122"/>
                </a:rPr>
                <a:t>地</a:t>
              </a:r>
              <a:r>
                <a:rPr lang="zh-CN" altLang="en-US" sz="1400" b="1" smtClean="0">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1400" b="1" smtClean="0">
                <a:solidFill>
                  <a:schemeClr val="tx1"/>
                </a:solidFill>
                <a:latin typeface="微软雅黑" panose="020B0503020204020204" charset="-122"/>
                <a:ea typeface="微软雅黑" panose="020B0503020204020204" charset="-122"/>
                <a:cs typeface="微软雅黑" panose="020B0503020204020204" charset="-122"/>
              </a:endParaRPr>
            </a:p>
          </p:txBody>
        </p:sp>
      </p:grpSp>
      <p:grpSp>
        <p:nvGrpSpPr>
          <p:cNvPr id="15" name="组合 14"/>
          <p:cNvGrpSpPr/>
          <p:nvPr>
            <p:custDataLst>
              <p:tags r:id="rId15"/>
            </p:custDataLst>
          </p:nvPr>
        </p:nvGrpSpPr>
        <p:grpSpPr>
          <a:xfrm>
            <a:off x="8146833" y="2163140"/>
            <a:ext cx="3722036" cy="3983588"/>
            <a:chOff x="12007" y="5206"/>
            <a:chExt cx="5256" cy="4880"/>
          </a:xfrm>
        </p:grpSpPr>
        <p:pic>
          <p:nvPicPr>
            <p:cNvPr id="16" name="图片 15" descr="QQ截图20220801190222"/>
            <p:cNvPicPr>
              <a:picLocks noChangeAspect="1"/>
            </p:cNvPicPr>
            <p:nvPr>
              <p:custDataLst>
                <p:tags r:id="rId16"/>
              </p:custDataLst>
            </p:nvPr>
          </p:nvPicPr>
          <p:blipFill>
            <a:blip r:embed="rId17"/>
            <a:stretch>
              <a:fillRect/>
            </a:stretch>
          </p:blipFill>
          <p:spPr>
            <a:xfrm>
              <a:off x="13399" y="5206"/>
              <a:ext cx="1916" cy="2792"/>
            </a:xfrm>
            <a:prstGeom prst="rect">
              <a:avLst/>
            </a:prstGeom>
          </p:spPr>
        </p:pic>
        <p:pic>
          <p:nvPicPr>
            <p:cNvPr id="17" name="图片 16" descr="u=2791143758,3361562696&amp;fm=26&amp;gp=0"/>
            <p:cNvPicPr>
              <a:picLocks noChangeAspect="1"/>
            </p:cNvPicPr>
            <p:nvPr>
              <p:custDataLst>
                <p:tags r:id="rId18"/>
              </p:custDataLst>
            </p:nvPr>
          </p:nvPicPr>
          <p:blipFill>
            <a:blip r:embed="rId19">
              <a:clrChange>
                <a:clrFrom>
                  <a:srgbClr val="FFFFFF">
                    <a:alpha val="100000"/>
                  </a:srgbClr>
                </a:clrFrom>
                <a:clrTo>
                  <a:srgbClr val="FFFFFF">
                    <a:alpha val="100000"/>
                    <a:alpha val="0"/>
                  </a:srgbClr>
                </a:clrTo>
              </a:clrChange>
            </a:blip>
            <a:stretch>
              <a:fillRect/>
            </a:stretch>
          </p:blipFill>
          <p:spPr>
            <a:xfrm>
              <a:off x="12670" y="6397"/>
              <a:ext cx="4593" cy="3689"/>
            </a:xfrm>
            <a:prstGeom prst="rect">
              <a:avLst/>
            </a:prstGeom>
            <a:effectLst/>
          </p:spPr>
        </p:pic>
        <p:pic>
          <p:nvPicPr>
            <p:cNvPr id="18" name="图片 17" descr="QQ截图20220801190202"/>
            <p:cNvPicPr>
              <a:picLocks noChangeAspect="1"/>
            </p:cNvPicPr>
            <p:nvPr>
              <p:custDataLst>
                <p:tags r:id="rId20"/>
              </p:custDataLst>
            </p:nvPr>
          </p:nvPicPr>
          <p:blipFill>
            <a:blip r:embed="rId21"/>
            <a:stretch>
              <a:fillRect/>
            </a:stretch>
          </p:blipFill>
          <p:spPr>
            <a:xfrm>
              <a:off x="12007" y="6147"/>
              <a:ext cx="2223" cy="3144"/>
            </a:xfrm>
            <a:prstGeom prst="rect">
              <a:avLst/>
            </a:prstGeom>
          </p:spPr>
        </p:pic>
      </p:grpSp>
      <p:sp>
        <p:nvSpPr>
          <p:cNvPr id="19" name="文本框 18"/>
          <p:cNvSpPr txBox="1"/>
          <p:nvPr>
            <p:custDataLst>
              <p:tags r:id="rId22"/>
            </p:custDataLst>
          </p:nvPr>
        </p:nvSpPr>
        <p:spPr>
          <a:xfrm>
            <a:off x="711968" y="5733450"/>
            <a:ext cx="10277339" cy="553085"/>
          </a:xfrm>
          <a:prstGeom prst="rect">
            <a:avLst/>
          </a:prstGeom>
          <a:noFill/>
        </p:spPr>
        <p:txBody>
          <a:bodyPr wrap="square" rtlCol="0" anchor="t">
            <a:spAutoFit/>
          </a:bodyPr>
          <a:lstStyle/>
          <a:p>
            <a:pPr fontAlgn="auto">
              <a:lnSpc>
                <a:spcPct val="150000"/>
              </a:lnSpc>
            </a:pPr>
            <a:r>
              <a:rPr lang="en-US" altLang="zh-CN" sz="2000" b="1"/>
              <a:t>       </a:t>
            </a:r>
            <a:endParaRPr sz="2000" b="1"/>
          </a:p>
        </p:txBody>
      </p:sp>
      <p:pic>
        <p:nvPicPr>
          <p:cNvPr id="3" name="图片 2"/>
          <p:cNvPicPr>
            <a:picLocks noChangeAspect="1"/>
          </p:cNvPicPr>
          <p:nvPr>
            <p:custDataLst>
              <p:tags r:id="rId23"/>
            </p:custDataLst>
          </p:nvPr>
        </p:nvPicPr>
        <p:blipFill>
          <a:blip r:embed="rId24"/>
          <a:stretch>
            <a:fillRect/>
          </a:stretch>
        </p:blipFill>
        <p:spPr>
          <a:xfrm>
            <a:off x="62849" y="2349146"/>
            <a:ext cx="2929127" cy="3959464"/>
          </a:xfrm>
          <a:prstGeom prst="rect">
            <a:avLst/>
          </a:prstGeom>
        </p:spPr>
      </p:pic>
      <p:sp>
        <p:nvSpPr>
          <p:cNvPr id="2" name="椭圆形标注 1"/>
          <p:cNvSpPr/>
          <p:nvPr>
            <p:custDataLst>
              <p:tags r:id="rId25"/>
            </p:custDataLst>
          </p:nvPr>
        </p:nvSpPr>
        <p:spPr>
          <a:xfrm>
            <a:off x="9477765" y="1618451"/>
            <a:ext cx="2362855" cy="884325"/>
          </a:xfrm>
          <a:prstGeom prst="wedgeEllipseCallout">
            <a:avLst>
              <a:gd name="adj1" fmla="val -26612"/>
              <a:gd name="adj2" fmla="val 75269"/>
            </a:avLst>
          </a:prstGeom>
          <a:noFill/>
          <a:ln>
            <a:solidFill>
              <a:srgbClr val="C00000"/>
            </a:solidFill>
          </a:ln>
          <a:extLst>
            <a:ext uri="{909E8E84-426E-40DD-AFC4-6F175D3DCCD1}">
              <a14:hiddenFill xmlns:a14="http://schemas.microsoft.com/office/drawing/2010/main">
                <a:solidFill>
                  <a:srgbClr val="FFFFE7"/>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smtClean="0">
                <a:solidFill>
                  <a:schemeClr val="tx1"/>
                </a:solidFill>
                <a:latin typeface="微软雅黑" panose="020B0503020204020204" charset="-122"/>
                <a:ea typeface="微软雅黑" panose="020B0503020204020204" charset="-122"/>
              </a:rPr>
              <a:t>我们也想用你的青铜器种地！</a:t>
            </a:r>
            <a:endParaRPr lang="zh-CN" altLang="en-US" sz="1400" b="1" smtClean="0">
              <a:solidFill>
                <a:schemeClr val="tx1"/>
              </a:solidFill>
              <a:latin typeface="微软雅黑" panose="020B0503020204020204" charset="-122"/>
              <a:ea typeface="微软雅黑" panose="020B0503020204020204" charset="-122"/>
            </a:endParaRPr>
          </a:p>
        </p:txBody>
      </p:sp>
      <p:sp>
        <p:nvSpPr>
          <p:cNvPr id="5" name="文本框 4"/>
          <p:cNvSpPr txBox="1"/>
          <p:nvPr>
            <p:custDataLst>
              <p:tags r:id="rId26"/>
            </p:custDataLst>
          </p:nvPr>
        </p:nvSpPr>
        <p:spPr>
          <a:xfrm>
            <a:off x="280670" y="5878195"/>
            <a:ext cx="11560175" cy="1038860"/>
          </a:xfrm>
          <a:prstGeom prst="rect">
            <a:avLst/>
          </a:prstGeom>
          <a:noFill/>
        </p:spPr>
        <p:txBody>
          <a:bodyPr wrap="square" rtlCol="0" anchor="t">
            <a:spAutoFit/>
          </a:bodyPr>
          <a:lstStyle/>
          <a:p>
            <a:pPr indent="0" algn="l" fontAlgn="auto">
              <a:lnSpc>
                <a:spcPct val="140000"/>
              </a:lnSpc>
            </a:pPr>
            <a:r>
              <a:rPr lang="en-US" sz="2000" b="1" spc="-200">
                <a:latin typeface="微软雅黑" panose="020B0503020204020204" charset="-122"/>
                <a:ea typeface="微软雅黑" panose="020B0503020204020204" charset="-122"/>
                <a:cs typeface="微软雅黑" panose="020B0503020204020204" charset="-122"/>
                <a:sym typeface="+mn-ea"/>
              </a:rPr>
              <a:t>       </a:t>
            </a:r>
            <a:r>
              <a:rPr lang="en-US" sz="2200" b="1" spc="-200">
                <a:latin typeface="微软雅黑" panose="020B0503020204020204" charset="-122"/>
                <a:ea typeface="微软雅黑" panose="020B0503020204020204" charset="-122"/>
                <a:cs typeface="微软雅黑" panose="020B0503020204020204" charset="-122"/>
                <a:sym typeface="+mn-ea"/>
              </a:rPr>
              <a:t> </a:t>
            </a:r>
            <a:r>
              <a:rPr sz="2200" b="1" spc="-200">
                <a:latin typeface="微软雅黑" panose="020B0503020204020204" charset="-122"/>
                <a:ea typeface="微软雅黑" panose="020B0503020204020204" charset="-122"/>
                <a:cs typeface="微软雅黑" panose="020B0503020204020204" charset="-122"/>
                <a:sym typeface="+mn-ea"/>
              </a:rPr>
              <a:t>结合议学情境和教材内容</a:t>
            </a:r>
            <a:r>
              <a:rPr lang="zh-CN" sz="2200" b="1" spc="-200">
                <a:latin typeface="微软雅黑" panose="020B0503020204020204" charset="-122"/>
                <a:ea typeface="微软雅黑" panose="020B0503020204020204" charset="-122"/>
                <a:cs typeface="微软雅黑" panose="020B0503020204020204" charset="-122"/>
                <a:sym typeface="+mn-ea"/>
              </a:rPr>
              <a:t>分析“新新人类”是如何帮助咕噜一家解决温饱问题并产生剩余产品的?个体劳动是如何产生的</a:t>
            </a:r>
            <a:r>
              <a:rPr lang="en-US" altLang="zh-CN" sz="2200" b="1" spc="-200">
                <a:latin typeface="微软雅黑" panose="020B0503020204020204" charset="-122"/>
                <a:ea typeface="微软雅黑" panose="020B0503020204020204" charset="-122"/>
                <a:cs typeface="微软雅黑" panose="020B0503020204020204" charset="-122"/>
                <a:sym typeface="+mn-ea"/>
              </a:rPr>
              <a:t> </a:t>
            </a:r>
            <a:r>
              <a:rPr lang="zh-CN" sz="2200" b="1" spc="-200">
                <a:latin typeface="微软雅黑" panose="020B0503020204020204" charset="-122"/>
                <a:ea typeface="微软雅黑" panose="020B0503020204020204" charset="-122"/>
                <a:cs typeface="微软雅黑" panose="020B0503020204020204" charset="-122"/>
                <a:sym typeface="+mn-ea"/>
              </a:rPr>
              <a:t>?</a:t>
            </a:r>
            <a:r>
              <a:rPr lang="en-US" altLang="zh-CN" sz="2200" b="1" spc="-200">
                <a:latin typeface="微软雅黑" panose="020B0503020204020204" charset="-122"/>
                <a:ea typeface="微软雅黑" panose="020B0503020204020204" charset="-122"/>
                <a:cs typeface="微软雅黑" panose="020B0503020204020204" charset="-122"/>
                <a:sym typeface="+mn-ea"/>
              </a:rPr>
              <a:t> </a:t>
            </a:r>
            <a:r>
              <a:rPr lang="zh-CN" sz="2200" b="1" spc="-200">
                <a:latin typeface="微软雅黑" panose="020B0503020204020204" charset="-122"/>
                <a:ea typeface="微软雅黑" panose="020B0503020204020204" charset="-122"/>
                <a:cs typeface="微软雅黑" panose="020B0503020204020204" charset="-122"/>
                <a:sym typeface="+mn-ea"/>
              </a:rPr>
              <a:t>私有制是如何产生的</a:t>
            </a:r>
            <a:r>
              <a:rPr lang="en-US" altLang="zh-CN" sz="2200" b="1" spc="-200">
                <a:latin typeface="微软雅黑" panose="020B0503020204020204" charset="-122"/>
                <a:ea typeface="微软雅黑" panose="020B0503020204020204" charset="-122"/>
                <a:cs typeface="微软雅黑" panose="020B0503020204020204" charset="-122"/>
                <a:sym typeface="+mn-ea"/>
              </a:rPr>
              <a:t> </a:t>
            </a:r>
            <a:r>
              <a:rPr lang="zh-CN" sz="2200" b="1" spc="-200">
                <a:latin typeface="微软雅黑" panose="020B0503020204020204" charset="-122"/>
                <a:ea typeface="微软雅黑" panose="020B0503020204020204" charset="-122"/>
                <a:cs typeface="微软雅黑" panose="020B0503020204020204" charset="-122"/>
                <a:sym typeface="+mn-ea"/>
              </a:rPr>
              <a:t>?</a:t>
            </a:r>
            <a:endParaRPr lang="zh-CN" altLang="en-US" sz="2200" b="1" spc="-200">
              <a:latin typeface="微软雅黑" panose="020B0503020204020204" charset="-122"/>
              <a:ea typeface="微软雅黑" panose="020B0503020204020204" charset="-122"/>
              <a:cs typeface="微软雅黑" panose="020B0503020204020204" charset="-122"/>
              <a:sym typeface="+mn-ea"/>
            </a:endParaRPr>
          </a:p>
        </p:txBody>
      </p:sp>
    </p:spTree>
    <p:custDataLst>
      <p:tags r:id="rId2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300"/>
                                        <p:tgtEl>
                                          <p:spTgt spid="2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300"/>
                                        <p:tgtEl>
                                          <p:spTgt spid="4"/>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p:tgtEl>
                                          <p:spTgt spid="26"/>
                                        </p:tgtEl>
                                        <p:attrNameLst>
                                          <p:attrName>ppt_x</p:attrName>
                                        </p:attrNameLst>
                                      </p:cBhvr>
                                      <p:tavLst>
                                        <p:tav tm="0">
                                          <p:val>
                                            <p:strVal val="#ppt_x-#ppt_w*1.125000"/>
                                          </p:val>
                                        </p:tav>
                                        <p:tav tm="100000">
                                          <p:val>
                                            <p:strVal val="#ppt_x"/>
                                          </p:val>
                                        </p:tav>
                                      </p:tavLst>
                                    </p:anim>
                                    <p:animEffect transition="in" filter="wipe(right)">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764976" y="909341"/>
            <a:ext cx="10559205" cy="3138170"/>
          </a:xfrm>
          <a:prstGeom prst="rect">
            <a:avLst/>
          </a:prstGeom>
          <a:solidFill>
            <a:srgbClr val="000000">
              <a:alpha val="0"/>
            </a:srgbClr>
          </a:solidFill>
          <a:ln>
            <a:noFill/>
          </a:ln>
        </p:spPr>
        <p:txBody>
          <a:bodyPr wrap="square" rtlCol="0" anchor="t">
            <a:spAutoFit/>
          </a:bodyPr>
          <a:lstStyle/>
          <a:p>
            <a:pPr>
              <a:lnSpc>
                <a:spcPct val="150000"/>
              </a:lnSpc>
            </a:pPr>
            <a:r>
              <a:rPr lang="en-US" altLang="zh-CN" sz="2200">
                <a:latin typeface="微软雅黑" panose="020B0503020204020204" charset="-122"/>
                <a:ea typeface="微软雅黑" panose="020B0503020204020204" charset="-122"/>
              </a:rPr>
              <a:t>       </a:t>
            </a:r>
            <a:r>
              <a:rPr lang="zh-CN" altLang="en-US" sz="2200">
                <a:latin typeface="微软雅黑" panose="020B0503020204020204" charset="-122"/>
                <a:ea typeface="微软雅黑" panose="020B0503020204020204" charset="-122"/>
              </a:rPr>
              <a:t>新新人类盖伊的加入，带来了</a:t>
            </a:r>
            <a:r>
              <a:rPr lang="zh-CN" altLang="en-US" sz="2200" b="1">
                <a:solidFill>
                  <a:srgbClr val="C00000"/>
                </a:solidFill>
                <a:latin typeface="微软雅黑" panose="020B0503020204020204" charset="-122"/>
                <a:ea typeface="微软雅黑" panose="020B0503020204020204" charset="-122"/>
              </a:rPr>
              <a:t>先进的生产工具和耕作技术</a:t>
            </a:r>
            <a:r>
              <a:rPr lang="zh-CN" altLang="en-US" sz="2200">
                <a:latin typeface="微软雅黑" panose="020B0503020204020204" charset="-122"/>
                <a:ea typeface="微软雅黑" panose="020B0503020204020204" charset="-122"/>
              </a:rPr>
              <a:t>。劳动产品有了</a:t>
            </a:r>
            <a:r>
              <a:rPr lang="zh-CN" altLang="en-US" sz="2200" b="1">
                <a:solidFill>
                  <a:srgbClr val="C00000"/>
                </a:solidFill>
                <a:latin typeface="微软雅黑" panose="020B0503020204020204" charset="-122"/>
                <a:ea typeface="微软雅黑" panose="020B0503020204020204" charset="-122"/>
              </a:rPr>
              <a:t>剩余</a:t>
            </a:r>
            <a:r>
              <a:rPr lang="zh-CN" altLang="en-US" sz="2200">
                <a:latin typeface="微软雅黑" panose="020B0503020204020204" charset="-122"/>
                <a:ea typeface="微软雅黑" panose="020B0503020204020204" charset="-122"/>
              </a:rPr>
              <a:t>，咕噜家族升级了，他们不再和氏族一起生产劳动，而是</a:t>
            </a:r>
            <a:r>
              <a:rPr lang="zh-CN" altLang="en-US" sz="2200" b="1">
                <a:solidFill>
                  <a:srgbClr val="C00000"/>
                </a:solidFill>
                <a:latin typeface="微软雅黑" panose="020B0503020204020204" charset="-122"/>
                <a:ea typeface="微软雅黑" panose="020B0503020204020204" charset="-122"/>
              </a:rPr>
              <a:t>组团单干，个体劳动盛行。</a:t>
            </a:r>
            <a:endParaRPr lang="zh-CN" altLang="en-US" sz="2200" b="1">
              <a:solidFill>
                <a:srgbClr val="C00000"/>
              </a:solidFill>
              <a:latin typeface="微软雅黑" panose="020B0503020204020204" charset="-122"/>
              <a:ea typeface="微软雅黑" panose="020B0503020204020204" charset="-122"/>
            </a:endParaRPr>
          </a:p>
          <a:p>
            <a:pPr>
              <a:lnSpc>
                <a:spcPct val="150000"/>
              </a:lnSpc>
            </a:pPr>
            <a:r>
              <a:rPr lang="en-US" altLang="zh-CN" sz="2200" b="1">
                <a:solidFill>
                  <a:srgbClr val="4DBF4D"/>
                </a:solidFill>
                <a:latin typeface="微软雅黑" panose="020B0503020204020204" charset="-122"/>
                <a:ea typeface="微软雅黑" panose="020B0503020204020204" charset="-122"/>
              </a:rPr>
              <a:t>       </a:t>
            </a:r>
            <a:r>
              <a:rPr lang="zh-CN" altLang="en-US" sz="2200" b="1">
                <a:solidFill>
                  <a:srgbClr val="C00000"/>
                </a:solidFill>
                <a:latin typeface="微软雅黑" panose="020B0503020204020204" charset="-122"/>
                <a:ea typeface="微软雅黑" panose="020B0503020204020204" charset="-122"/>
              </a:rPr>
              <a:t>先进的生产工具、大量牲畜和土地</a:t>
            </a:r>
            <a:r>
              <a:rPr lang="zh-CN" altLang="en-US" sz="2200">
                <a:latin typeface="微软雅黑" panose="020B0503020204020204" charset="-122"/>
                <a:ea typeface="微软雅黑" panose="020B0503020204020204" charset="-122"/>
              </a:rPr>
              <a:t>，成了咕噜家族的</a:t>
            </a:r>
            <a:r>
              <a:rPr lang="zh-CN" altLang="en-US" sz="2200" b="1">
                <a:solidFill>
                  <a:srgbClr val="C00000"/>
                </a:solidFill>
                <a:latin typeface="微软雅黑" panose="020B0503020204020204" charset="-122"/>
                <a:ea typeface="微软雅黑" panose="020B0503020204020204" charset="-122"/>
              </a:rPr>
              <a:t>私有财产</a:t>
            </a:r>
            <a:r>
              <a:rPr lang="zh-CN" altLang="en-US" sz="2200">
                <a:latin typeface="微软雅黑" panose="020B0503020204020204" charset="-122"/>
                <a:ea typeface="微软雅黑" panose="020B0503020204020204" charset="-122"/>
              </a:rPr>
              <a:t>，这让他们很快成为了富人。</a:t>
            </a:r>
            <a:endParaRPr lang="zh-CN" altLang="en-US" sz="2200">
              <a:latin typeface="微软雅黑" panose="020B0503020204020204" charset="-122"/>
              <a:ea typeface="微软雅黑" panose="020B0503020204020204" charset="-122"/>
            </a:endParaRPr>
          </a:p>
          <a:p>
            <a:pPr>
              <a:lnSpc>
                <a:spcPct val="150000"/>
              </a:lnSpc>
            </a:pPr>
            <a:r>
              <a:rPr lang="en-US" altLang="zh-CN" sz="2200" b="1">
                <a:solidFill>
                  <a:srgbClr val="4DBF4D"/>
                </a:solidFill>
                <a:latin typeface="微软雅黑" panose="020B0503020204020204" charset="-122"/>
                <a:ea typeface="微软雅黑" panose="020B0503020204020204" charset="-122"/>
              </a:rPr>
              <a:t>      </a:t>
            </a:r>
            <a:r>
              <a:rPr lang="en-US" altLang="zh-CN" sz="2200" b="1">
                <a:solidFill>
                  <a:srgbClr val="C00000"/>
                </a:solidFill>
                <a:latin typeface="微软雅黑" panose="020B0503020204020204" charset="-122"/>
                <a:ea typeface="微软雅黑" panose="020B0503020204020204" charset="-122"/>
              </a:rPr>
              <a:t> </a:t>
            </a:r>
            <a:r>
              <a:rPr lang="zh-CN" altLang="en-US" sz="2200" b="1">
                <a:solidFill>
                  <a:srgbClr val="C00000"/>
                </a:solidFill>
                <a:latin typeface="微软雅黑" panose="020B0503020204020204" charset="-122"/>
                <a:ea typeface="微软雅黑" panose="020B0503020204020204" charset="-122"/>
              </a:rPr>
              <a:t>贫富分化</a:t>
            </a:r>
            <a:r>
              <a:rPr lang="zh-CN" altLang="en-US" sz="2200">
                <a:latin typeface="微软雅黑" panose="020B0503020204020204" charset="-122"/>
                <a:ea typeface="微软雅黑" panose="020B0503020204020204" charset="-122"/>
              </a:rPr>
              <a:t>开始出现并不断加剧，氏族成员的</a:t>
            </a:r>
            <a:r>
              <a:rPr lang="zh-CN" altLang="en-US" sz="2200" b="1">
                <a:solidFill>
                  <a:srgbClr val="C00000"/>
                </a:solidFill>
                <a:latin typeface="微软雅黑" panose="020B0503020204020204" charset="-122"/>
                <a:ea typeface="微软雅黑" panose="020B0503020204020204" charset="-122"/>
              </a:rPr>
              <a:t>地位越来越不平等</a:t>
            </a:r>
            <a:r>
              <a:rPr lang="zh-CN" altLang="en-US" sz="2200">
                <a:solidFill>
                  <a:srgbClr val="C00000"/>
                </a:solidFill>
                <a:latin typeface="微软雅黑" panose="020B0503020204020204" charset="-122"/>
                <a:ea typeface="微软雅黑" panose="020B0503020204020204" charset="-122"/>
              </a:rPr>
              <a:t>，</a:t>
            </a:r>
            <a:r>
              <a:rPr lang="zh-CN" altLang="en-US" sz="2200">
                <a:latin typeface="微软雅黑" panose="020B0503020204020204" charset="-122"/>
                <a:ea typeface="微软雅黑" panose="020B0503020204020204" charset="-122"/>
              </a:rPr>
              <a:t>漫长的原始社会逐渐解体了。于是，</a:t>
            </a:r>
            <a:r>
              <a:rPr lang="zh-CN" altLang="en-US" sz="2200" b="1">
                <a:solidFill>
                  <a:srgbClr val="C00000"/>
                </a:solidFill>
                <a:latin typeface="微软雅黑" panose="020B0503020204020204" charset="-122"/>
                <a:ea typeface="微软雅黑" panose="020B0503020204020204" charset="-122"/>
              </a:rPr>
              <a:t>阶级和新的社会形态</a:t>
            </a:r>
            <a:r>
              <a:rPr lang="zh-CN" altLang="en-US" sz="2200">
                <a:latin typeface="微软雅黑" panose="020B0503020204020204" charset="-122"/>
                <a:ea typeface="微软雅黑" panose="020B0503020204020204" charset="-122"/>
              </a:rPr>
              <a:t>形成。</a:t>
            </a:r>
            <a:endParaRPr lang="zh-CN" altLang="en-US" sz="2200">
              <a:latin typeface="微软雅黑" panose="020B0503020204020204" charset="-122"/>
              <a:ea typeface="微软雅黑" panose="020B0503020204020204" charset="-122"/>
            </a:endParaRPr>
          </a:p>
        </p:txBody>
      </p:sp>
      <p:cxnSp>
        <p:nvCxnSpPr>
          <p:cNvPr id="24" name="直接连接符 23"/>
          <p:cNvCxnSpPr/>
          <p:nvPr>
            <p:custDataLst>
              <p:tags r:id="rId2"/>
            </p:custDataLst>
          </p:nvPr>
        </p:nvCxnSpPr>
        <p:spPr>
          <a:xfrm flipV="1">
            <a:off x="516439" y="590654"/>
            <a:ext cx="11534946" cy="8253"/>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4" name="椭圆 3"/>
          <p:cNvSpPr/>
          <p:nvPr>
            <p:custDataLst>
              <p:tags r:id="rId3"/>
            </p:custDataLst>
          </p:nvPr>
        </p:nvSpPr>
        <p:spPr>
          <a:xfrm>
            <a:off x="648299" y="216993"/>
            <a:ext cx="274705" cy="274705"/>
          </a:xfrm>
          <a:prstGeom prst="ellipse">
            <a:avLst/>
          </a:prstGeom>
          <a:gradFill>
            <a:gsLst>
              <a:gs pos="0">
                <a:srgbClr val="E30000"/>
              </a:gs>
              <a:gs pos="100000">
                <a:srgbClr val="760303"/>
              </a:gs>
            </a:gsLst>
            <a:lin scaled="0"/>
          </a:gra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26" name="TextBox 25"/>
          <p:cNvSpPr txBox="1"/>
          <p:nvPr>
            <p:custDataLst>
              <p:tags r:id="rId4"/>
            </p:custDataLst>
          </p:nvPr>
        </p:nvSpPr>
        <p:spPr>
          <a:xfrm>
            <a:off x="1256021" y="155158"/>
            <a:ext cx="2334287" cy="398780"/>
          </a:xfrm>
          <a:prstGeom prst="rect">
            <a:avLst/>
          </a:prstGeom>
          <a:noFill/>
        </p:spPr>
        <p:txBody>
          <a:bodyPr wrap="square" rtlCol="0">
            <a:spAutoFit/>
          </a:bodyPr>
          <a:lstStyle/>
          <a:p>
            <a:r>
              <a:rPr lang="zh-CN" altLang="zh-CN" sz="2000" b="1" spc="300" smtClean="0">
                <a:solidFill>
                  <a:schemeClr val="tx1"/>
                </a:solidFill>
                <a:latin typeface="微软雅黑" panose="020B0503020204020204" charset="-122"/>
                <a:ea typeface="微软雅黑" panose="020B0503020204020204" charset="-122"/>
              </a:rPr>
              <a:t>议学提示</a:t>
            </a:r>
            <a:endParaRPr lang="zh-CN" altLang="zh-CN" sz="2000" b="1" spc="300" smtClean="0">
              <a:solidFill>
                <a:schemeClr val="tx1"/>
              </a:solidFill>
              <a:latin typeface="微软雅黑" panose="020B0503020204020204" charset="-122"/>
              <a:ea typeface="微软雅黑" panose="020B0503020204020204" charset="-122"/>
            </a:endParaRPr>
          </a:p>
        </p:txBody>
      </p:sp>
      <p:cxnSp>
        <p:nvCxnSpPr>
          <p:cNvPr id="28" name="直接连接符 27"/>
          <p:cNvCxnSpPr/>
          <p:nvPr>
            <p:custDataLst>
              <p:tags r:id="rId5"/>
            </p:custDataLst>
          </p:nvPr>
        </p:nvCxnSpPr>
        <p:spPr>
          <a:xfrm flipH="1">
            <a:off x="3118626" y="283394"/>
            <a:ext cx="0" cy="208226"/>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custDataLst>
              <p:tags r:id="rId6"/>
            </p:custDataLst>
          </p:nvPr>
        </p:nvSpPr>
        <p:spPr>
          <a:xfrm>
            <a:off x="1134450" y="5003390"/>
            <a:ext cx="1325535" cy="706755"/>
          </a:xfrm>
          <a:prstGeom prst="rect">
            <a:avLst/>
          </a:prstGeom>
          <a:noFill/>
          <a:ln>
            <a:solidFill>
              <a:srgbClr val="C00000"/>
            </a:solidFill>
            <a:prstDash val="dash"/>
          </a:ln>
        </p:spPr>
        <p:txBody>
          <a:bodyPr wrap="square" rtlCol="0">
            <a:spAutoFit/>
          </a:bodyPr>
          <a:lstStyle/>
          <a:p>
            <a:pPr indent="0" algn="ctr" fontAlgn="auto">
              <a:lnSpc>
                <a:spcPct val="100000"/>
              </a:lnSpc>
              <a:spcBef>
                <a:spcPct val="0"/>
              </a:spcBef>
              <a:defRPr/>
            </a:pPr>
            <a:r>
              <a:rPr lang="zh-CN" altLang="en-US" sz="2000" smtClean="0">
                <a:solidFill>
                  <a:schemeClr val="tx1"/>
                </a:solidFill>
                <a:effectLst>
                  <a:outerShdw blurRad="38100" dist="38100" dir="2700000" algn="tl">
                    <a:srgbClr val="C0C0C0"/>
                  </a:outerShdw>
                </a:effectLst>
                <a:latin typeface="微软雅黑" panose="020B0503020204020204" charset="-122"/>
                <a:ea typeface="微软雅黑" panose="020B0503020204020204" charset="-122"/>
                <a:cs typeface="微软雅黑" panose="020B0503020204020204" charset="-122"/>
                <a:sym typeface="宋体" panose="02010600030101010101" pitchFamily="2" charset="-122"/>
              </a:rPr>
              <a:t>生产工具的改进</a:t>
            </a:r>
            <a:endParaRPr lang="zh-CN" altLang="en-US" sz="2000" smtClean="0">
              <a:solidFill>
                <a:schemeClr val="tx1"/>
              </a:solidFill>
              <a:effectLst>
                <a:outerShdw blurRad="38100" dist="38100" dir="2700000" algn="tl">
                  <a:srgbClr val="C0C0C0"/>
                </a:outerShdw>
              </a:effectLst>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sp>
        <p:nvSpPr>
          <p:cNvPr id="5" name="文本框 4"/>
          <p:cNvSpPr txBox="1"/>
          <p:nvPr>
            <p:custDataLst>
              <p:tags r:id="rId7"/>
            </p:custDataLst>
          </p:nvPr>
        </p:nvSpPr>
        <p:spPr>
          <a:xfrm>
            <a:off x="2794542" y="5007199"/>
            <a:ext cx="1102073" cy="706755"/>
          </a:xfrm>
          <a:prstGeom prst="rect">
            <a:avLst/>
          </a:prstGeom>
          <a:noFill/>
          <a:ln>
            <a:solidFill>
              <a:srgbClr val="C00000"/>
            </a:solidFill>
            <a:prstDash val="dash"/>
          </a:ln>
        </p:spPr>
        <p:txBody>
          <a:bodyPr wrap="square" rtlCol="0">
            <a:spAutoFit/>
          </a:bodyPr>
          <a:lstStyle/>
          <a:p>
            <a:pPr indent="0" algn="ctr" fontAlgn="auto">
              <a:lnSpc>
                <a:spcPct val="100000"/>
              </a:lnSpc>
              <a:spcBef>
                <a:spcPct val="0"/>
              </a:spcBef>
              <a:defRPr/>
            </a:pPr>
            <a:r>
              <a:rPr lang="zh-CN" altLang="en-US" sz="2000" smtClean="0">
                <a:solidFill>
                  <a:schemeClr val="tx1"/>
                </a:solidFill>
                <a:effectLst>
                  <a:outerShdw blurRad="38100" dist="38100" dir="2700000" algn="tl">
                    <a:srgbClr val="C0C0C0"/>
                  </a:outerShdw>
                </a:effectLst>
                <a:latin typeface="微软雅黑" panose="020B0503020204020204" charset="-122"/>
                <a:ea typeface="微软雅黑" panose="020B0503020204020204" charset="-122"/>
                <a:cs typeface="微软雅黑" panose="020B0503020204020204" charset="-122"/>
                <a:sym typeface="宋体" panose="02010600030101010101" pitchFamily="2" charset="-122"/>
              </a:rPr>
              <a:t>生产力发展</a:t>
            </a:r>
            <a:endParaRPr lang="zh-CN" altLang="en-US" sz="2000" smtClean="0">
              <a:solidFill>
                <a:schemeClr val="tx1"/>
              </a:solidFill>
              <a:effectLst>
                <a:outerShdw blurRad="38100" dist="38100" dir="2700000" algn="tl">
                  <a:srgbClr val="C0C0C0"/>
                </a:outerShdw>
              </a:effectLst>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sp>
        <p:nvSpPr>
          <p:cNvPr id="7" name="文本框 6"/>
          <p:cNvSpPr txBox="1"/>
          <p:nvPr>
            <p:custDataLst>
              <p:tags r:id="rId8"/>
            </p:custDataLst>
          </p:nvPr>
        </p:nvSpPr>
        <p:spPr>
          <a:xfrm>
            <a:off x="4580332" y="4579955"/>
            <a:ext cx="1988937" cy="398780"/>
          </a:xfrm>
          <a:prstGeom prst="rect">
            <a:avLst/>
          </a:prstGeom>
          <a:noFill/>
          <a:ln>
            <a:solidFill>
              <a:srgbClr val="C00000"/>
            </a:solidFill>
            <a:prstDash val="dash"/>
          </a:ln>
        </p:spPr>
        <p:txBody>
          <a:bodyPr wrap="square" rtlCol="0">
            <a:spAutoFit/>
          </a:bodyPr>
          <a:lstStyle/>
          <a:p>
            <a:pPr indent="0" algn="ctr" fontAlgn="auto">
              <a:lnSpc>
                <a:spcPct val="100000"/>
              </a:lnSpc>
              <a:spcBef>
                <a:spcPct val="0"/>
              </a:spcBef>
              <a:defRPr/>
            </a:pPr>
            <a:r>
              <a:rPr lang="zh-CN" altLang="en-US" sz="2000" smtClean="0">
                <a:solidFill>
                  <a:schemeClr val="tx1"/>
                </a:solidFill>
                <a:effectLst>
                  <a:outerShdw blurRad="38100" dist="38100" dir="2700000" algn="tl">
                    <a:srgbClr val="C0C0C0"/>
                  </a:outerShdw>
                </a:effectLst>
                <a:latin typeface="微软雅黑" panose="020B0503020204020204" charset="-122"/>
                <a:ea typeface="微软雅黑" panose="020B0503020204020204" charset="-122"/>
                <a:cs typeface="微软雅黑" panose="020B0503020204020204" charset="-122"/>
                <a:sym typeface="宋体" panose="02010600030101010101" pitchFamily="2" charset="-122"/>
              </a:rPr>
              <a:t>个体劳动盛行</a:t>
            </a:r>
            <a:endParaRPr lang="zh-CN" altLang="en-US" sz="2000" smtClean="0">
              <a:solidFill>
                <a:schemeClr val="tx1"/>
              </a:solidFill>
              <a:effectLst>
                <a:outerShdw blurRad="38100" dist="38100" dir="2700000" algn="tl">
                  <a:srgbClr val="C0C0C0"/>
                </a:outerShdw>
              </a:effectLst>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sp>
        <p:nvSpPr>
          <p:cNvPr id="10" name="文本框 9"/>
          <p:cNvSpPr txBox="1"/>
          <p:nvPr>
            <p:custDataLst>
              <p:tags r:id="rId9"/>
            </p:custDataLst>
          </p:nvPr>
        </p:nvSpPr>
        <p:spPr>
          <a:xfrm>
            <a:off x="8986720" y="5007199"/>
            <a:ext cx="1835307" cy="706755"/>
          </a:xfrm>
          <a:prstGeom prst="rect">
            <a:avLst/>
          </a:prstGeom>
          <a:noFill/>
          <a:ln>
            <a:solidFill>
              <a:srgbClr val="C00000"/>
            </a:solidFill>
            <a:prstDash val="dash"/>
          </a:ln>
        </p:spPr>
        <p:txBody>
          <a:bodyPr wrap="square" rtlCol="0">
            <a:spAutoFit/>
          </a:bodyPr>
          <a:lstStyle/>
          <a:p>
            <a:pPr indent="0" algn="ctr" fontAlgn="auto">
              <a:lnSpc>
                <a:spcPct val="100000"/>
              </a:lnSpc>
              <a:spcBef>
                <a:spcPct val="0"/>
              </a:spcBef>
              <a:defRPr/>
            </a:pPr>
            <a:r>
              <a:rPr lang="zh-CN" altLang="en-US" sz="2000" smtClean="0">
                <a:solidFill>
                  <a:schemeClr val="tx1"/>
                </a:solidFill>
                <a:effectLst>
                  <a:outerShdw blurRad="38100" dist="38100" dir="2700000" algn="tl">
                    <a:srgbClr val="C0C0C0"/>
                  </a:outerShdw>
                </a:effectLst>
                <a:latin typeface="微软雅黑" panose="020B0503020204020204" charset="-122"/>
                <a:ea typeface="微软雅黑" panose="020B0503020204020204" charset="-122"/>
                <a:cs typeface="微软雅黑" panose="020B0503020204020204" charset="-122"/>
                <a:sym typeface="宋体" panose="02010600030101010101" pitchFamily="2" charset="-122"/>
              </a:rPr>
              <a:t>原始社会解体奴隶社会产生</a:t>
            </a:r>
            <a:endParaRPr lang="zh-CN" altLang="en-US" sz="2000" smtClean="0">
              <a:solidFill>
                <a:schemeClr val="tx1"/>
              </a:solidFill>
              <a:effectLst>
                <a:outerShdw blurRad="38100" dist="38100" dir="2700000" algn="tl">
                  <a:srgbClr val="C0C0C0"/>
                </a:outerShdw>
              </a:effectLst>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cxnSp>
        <p:nvCxnSpPr>
          <p:cNvPr id="11" name="直接箭头连接符 10"/>
          <p:cNvCxnSpPr/>
          <p:nvPr>
            <p:custDataLst>
              <p:tags r:id="rId10"/>
            </p:custDataLst>
          </p:nvPr>
        </p:nvCxnSpPr>
        <p:spPr>
          <a:xfrm>
            <a:off x="2451097" y="5363341"/>
            <a:ext cx="339002" cy="0"/>
          </a:xfrm>
          <a:prstGeom prst="straightConnector1">
            <a:avLst/>
          </a:prstGeom>
          <a:ln>
            <a:solidFill>
              <a:srgbClr val="CD2232"/>
            </a:solidFill>
            <a:tailEnd type="arrow"/>
          </a:ln>
        </p:spPr>
        <p:style>
          <a:lnRef idx="2">
            <a:schemeClr val="accent1"/>
          </a:lnRef>
          <a:fillRef idx="0">
            <a:srgbClr val="FFFFFF"/>
          </a:fillRef>
          <a:effectRef idx="0">
            <a:srgbClr val="FFFFFF"/>
          </a:effectRef>
          <a:fontRef idx="minor">
            <a:schemeClr val="tx1"/>
          </a:fontRef>
        </p:style>
      </p:cxnSp>
      <p:cxnSp>
        <p:nvCxnSpPr>
          <p:cNvPr id="12" name="直接箭头连接符 11"/>
          <p:cNvCxnSpPr/>
          <p:nvPr>
            <p:custDataLst>
              <p:tags r:id="rId11"/>
            </p:custDataLst>
          </p:nvPr>
        </p:nvCxnSpPr>
        <p:spPr>
          <a:xfrm>
            <a:off x="3939149" y="5402066"/>
            <a:ext cx="359951" cy="0"/>
          </a:xfrm>
          <a:prstGeom prst="straightConnector1">
            <a:avLst/>
          </a:prstGeom>
          <a:ln>
            <a:solidFill>
              <a:srgbClr val="CD2232"/>
            </a:solidFill>
            <a:tailEnd type="arrow"/>
          </a:ln>
        </p:spPr>
        <p:style>
          <a:lnRef idx="2">
            <a:schemeClr val="accent1"/>
          </a:lnRef>
          <a:fillRef idx="0">
            <a:srgbClr val="FFFFFF"/>
          </a:fillRef>
          <a:effectRef idx="0">
            <a:srgbClr val="FFFFFF"/>
          </a:effectRef>
          <a:fontRef idx="minor">
            <a:schemeClr val="tx1"/>
          </a:fontRef>
        </p:style>
      </p:cxnSp>
      <p:sp>
        <p:nvSpPr>
          <p:cNvPr id="16" name="文本框 15"/>
          <p:cNvSpPr txBox="1"/>
          <p:nvPr>
            <p:custDataLst>
              <p:tags r:id="rId12"/>
            </p:custDataLst>
          </p:nvPr>
        </p:nvSpPr>
        <p:spPr>
          <a:xfrm>
            <a:off x="4580332" y="5659809"/>
            <a:ext cx="1982589" cy="706755"/>
          </a:xfrm>
          <a:prstGeom prst="rect">
            <a:avLst/>
          </a:prstGeom>
          <a:noFill/>
          <a:ln>
            <a:solidFill>
              <a:srgbClr val="C00000"/>
            </a:solidFill>
            <a:prstDash val="dash"/>
          </a:ln>
        </p:spPr>
        <p:txBody>
          <a:bodyPr wrap="square" rtlCol="0">
            <a:spAutoFit/>
          </a:bodyPr>
          <a:lstStyle/>
          <a:p>
            <a:pPr indent="0" algn="ctr" fontAlgn="auto">
              <a:lnSpc>
                <a:spcPct val="100000"/>
              </a:lnSpc>
              <a:spcBef>
                <a:spcPct val="0"/>
              </a:spcBef>
              <a:defRPr/>
            </a:pPr>
            <a:r>
              <a:rPr lang="zh-CN" altLang="en-US" sz="2000" smtClean="0">
                <a:solidFill>
                  <a:schemeClr val="tx1"/>
                </a:solidFill>
                <a:effectLst>
                  <a:outerShdw blurRad="38100" dist="38100" dir="2700000" algn="tl">
                    <a:srgbClr val="C0C0C0"/>
                  </a:outerShdw>
                </a:effectLst>
                <a:latin typeface="微软雅黑" panose="020B0503020204020204" charset="-122"/>
                <a:ea typeface="微软雅黑" panose="020B0503020204020204" charset="-122"/>
                <a:cs typeface="微软雅黑" panose="020B0503020204020204" charset="-122"/>
                <a:sym typeface="宋体" panose="02010600030101010101" pitchFamily="2" charset="-122"/>
              </a:rPr>
              <a:t>生产资料公有变为私有</a:t>
            </a:r>
            <a:endParaRPr lang="zh-CN" altLang="en-US" sz="2000" smtClean="0">
              <a:solidFill>
                <a:schemeClr val="tx1"/>
              </a:solidFill>
              <a:effectLst>
                <a:outerShdw blurRad="38100" dist="38100" dir="2700000" algn="tl">
                  <a:srgbClr val="C0C0C0"/>
                </a:outerShdw>
              </a:effectLst>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cxnSp>
        <p:nvCxnSpPr>
          <p:cNvPr id="18" name="直接箭头连接符 17"/>
          <p:cNvCxnSpPr/>
          <p:nvPr>
            <p:custDataLst>
              <p:tags r:id="rId13"/>
            </p:custDataLst>
          </p:nvPr>
        </p:nvCxnSpPr>
        <p:spPr>
          <a:xfrm>
            <a:off x="8654701" y="5363341"/>
            <a:ext cx="260917" cy="0"/>
          </a:xfrm>
          <a:prstGeom prst="straightConnector1">
            <a:avLst/>
          </a:prstGeom>
          <a:ln>
            <a:solidFill>
              <a:srgbClr val="CD2232"/>
            </a:solidFill>
            <a:tailEnd type="arrow"/>
          </a:ln>
        </p:spPr>
        <p:style>
          <a:lnRef idx="2">
            <a:schemeClr val="accent1"/>
          </a:lnRef>
          <a:fillRef idx="0">
            <a:srgbClr val="FFFFFF"/>
          </a:fillRef>
          <a:effectRef idx="0">
            <a:srgbClr val="FFFFFF"/>
          </a:effectRef>
          <a:fontRef idx="minor">
            <a:schemeClr val="tx1"/>
          </a:fontRef>
        </p:style>
      </p:cxnSp>
      <p:sp>
        <p:nvSpPr>
          <p:cNvPr id="13" name="左大括号 12"/>
          <p:cNvSpPr/>
          <p:nvPr>
            <p:custDataLst>
              <p:tags r:id="rId14"/>
            </p:custDataLst>
          </p:nvPr>
        </p:nvSpPr>
        <p:spPr>
          <a:xfrm>
            <a:off x="4086431" y="4754535"/>
            <a:ext cx="484379" cy="1266495"/>
          </a:xfrm>
          <a:prstGeom prst="leftBrace">
            <a:avLst>
              <a:gd name="adj1" fmla="val 0"/>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15" name="左大括号 14"/>
          <p:cNvSpPr/>
          <p:nvPr>
            <p:custDataLst>
              <p:tags r:id="rId15"/>
            </p:custDataLst>
          </p:nvPr>
        </p:nvSpPr>
        <p:spPr>
          <a:xfrm rot="10800000">
            <a:off x="6572443" y="4783737"/>
            <a:ext cx="484379" cy="1229040"/>
          </a:xfrm>
          <a:prstGeom prst="leftBrace">
            <a:avLst>
              <a:gd name="adj1" fmla="val 0"/>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19" name="文本框 18"/>
          <p:cNvSpPr txBox="1"/>
          <p:nvPr>
            <p:custDataLst>
              <p:tags r:id="rId16"/>
            </p:custDataLst>
          </p:nvPr>
        </p:nvSpPr>
        <p:spPr>
          <a:xfrm>
            <a:off x="7254256" y="5012278"/>
            <a:ext cx="1297602" cy="706755"/>
          </a:xfrm>
          <a:prstGeom prst="rect">
            <a:avLst/>
          </a:prstGeom>
          <a:noFill/>
          <a:ln>
            <a:solidFill>
              <a:srgbClr val="C00000"/>
            </a:solidFill>
            <a:prstDash val="dash"/>
          </a:ln>
        </p:spPr>
        <p:txBody>
          <a:bodyPr wrap="square" rtlCol="0">
            <a:spAutoFit/>
          </a:bodyPr>
          <a:lstStyle/>
          <a:p>
            <a:pPr indent="0" algn="ctr" fontAlgn="auto">
              <a:lnSpc>
                <a:spcPct val="100000"/>
              </a:lnSpc>
              <a:spcBef>
                <a:spcPct val="0"/>
              </a:spcBef>
              <a:defRPr/>
            </a:pPr>
            <a:r>
              <a:rPr lang="zh-CN" altLang="en-US" sz="2000" smtClean="0">
                <a:solidFill>
                  <a:schemeClr val="tx1"/>
                </a:solidFill>
                <a:effectLst>
                  <a:outerShdw blurRad="38100" dist="38100" dir="2700000" algn="tl">
                    <a:srgbClr val="C0C0C0"/>
                  </a:outerShdw>
                </a:effectLst>
                <a:latin typeface="微软雅黑" panose="020B0503020204020204" charset="-122"/>
                <a:ea typeface="微软雅黑" panose="020B0503020204020204" charset="-122"/>
                <a:cs typeface="微软雅黑" panose="020B0503020204020204" charset="-122"/>
                <a:sym typeface="宋体" panose="02010600030101010101" pitchFamily="2" charset="-122"/>
              </a:rPr>
              <a:t>贫富分化阶级产生</a:t>
            </a:r>
            <a:endParaRPr lang="zh-CN" altLang="en-US" sz="2000" smtClean="0">
              <a:solidFill>
                <a:schemeClr val="tx1"/>
              </a:solidFill>
              <a:effectLst>
                <a:outerShdw blurRad="38100" dist="38100" dir="2700000" algn="tl">
                  <a:srgbClr val="C0C0C0"/>
                </a:outerShdw>
              </a:effectLst>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cxnSp>
        <p:nvCxnSpPr>
          <p:cNvPr id="20" name="直接箭头连接符 19"/>
          <p:cNvCxnSpPr/>
          <p:nvPr>
            <p:custDataLst>
              <p:tags r:id="rId17"/>
            </p:custDataLst>
          </p:nvPr>
        </p:nvCxnSpPr>
        <p:spPr>
          <a:xfrm>
            <a:off x="6894305" y="5400162"/>
            <a:ext cx="260917" cy="0"/>
          </a:xfrm>
          <a:prstGeom prst="straightConnector1">
            <a:avLst/>
          </a:prstGeom>
          <a:ln>
            <a:solidFill>
              <a:srgbClr val="CD2232"/>
            </a:solidFill>
            <a:tailEnd type="arrow"/>
          </a:ln>
        </p:spPr>
        <p:style>
          <a:lnRef idx="2">
            <a:schemeClr val="accent1"/>
          </a:lnRef>
          <a:fillRef idx="0">
            <a:srgbClr val="FFFFFF"/>
          </a:fillRef>
          <a:effectRef idx="0">
            <a:srgbClr val="FFFFFF"/>
          </a:effectRef>
          <a:fontRef idx="minor">
            <a:schemeClr val="tx1"/>
          </a:fontRef>
        </p:style>
      </p:cxnSp>
    </p:spTree>
    <p:custDataLst>
      <p:tags r:id="rId1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300"/>
                                        <p:tgtEl>
                                          <p:spTgt spid="2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300"/>
                                        <p:tgtEl>
                                          <p:spTgt spid="4"/>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p:tgtEl>
                                          <p:spTgt spid="26"/>
                                        </p:tgtEl>
                                        <p:attrNameLst>
                                          <p:attrName>ppt_x</p:attrName>
                                        </p:attrNameLst>
                                      </p:cBhvr>
                                      <p:tavLst>
                                        <p:tav tm="0">
                                          <p:val>
                                            <p:strVal val="#ppt_x-#ppt_w*1.125000"/>
                                          </p:val>
                                        </p:tav>
                                        <p:tav tm="100000">
                                          <p:val>
                                            <p:strVal val="#ppt_x"/>
                                          </p:val>
                                        </p:tav>
                                      </p:tavLst>
                                    </p:anim>
                                    <p:animEffect transition="in" filter="wipe(right)">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childTnLst>
                                </p:cTn>
                              </p:par>
                              <p:par>
                                <p:cTn id="49" presetID="23" presetClass="entr" presetSubtype="16"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childTnLst>
                                </p:cTn>
                              </p:par>
                              <p:par>
                                <p:cTn id="53" presetID="23" presetClass="entr" presetSubtype="16"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500" fill="hold"/>
                                        <p:tgtEl>
                                          <p:spTgt spid="10"/>
                                        </p:tgtEl>
                                        <p:attrNameLst>
                                          <p:attrName>ppt_w</p:attrName>
                                        </p:attrNameLst>
                                      </p:cBhvr>
                                      <p:tavLst>
                                        <p:tav tm="0">
                                          <p:val>
                                            <p:fltVal val="0"/>
                                          </p:val>
                                        </p:tav>
                                        <p:tav tm="100000">
                                          <p:val>
                                            <p:strVal val="#ppt_w"/>
                                          </p:val>
                                        </p:tav>
                                      </p:tavLst>
                                    </p:anim>
                                    <p:anim calcmode="lin" valueType="num">
                                      <p:cBhvr>
                                        <p:cTn id="62" dur="500" fill="hold"/>
                                        <p:tgtEl>
                                          <p:spTgt spid="10"/>
                                        </p:tgtEl>
                                        <p:attrNameLst>
                                          <p:attrName>ppt_h</p:attrName>
                                        </p:attrNameLst>
                                      </p:cBhvr>
                                      <p:tavLst>
                                        <p:tav tm="0">
                                          <p:val>
                                            <p:fltVal val="0"/>
                                          </p:val>
                                        </p:tav>
                                        <p:tav tm="100000">
                                          <p:val>
                                            <p:strVal val="#ppt_h"/>
                                          </p:val>
                                        </p:tav>
                                      </p:tavLst>
                                    </p:anim>
                                  </p:childTnLst>
                                </p:cTn>
                              </p:par>
                              <p:par>
                                <p:cTn id="63" presetID="23" presetClass="entr" presetSubtype="16"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p:cTn id="65" dur="500" fill="hold"/>
                                        <p:tgtEl>
                                          <p:spTgt spid="18"/>
                                        </p:tgtEl>
                                        <p:attrNameLst>
                                          <p:attrName>ppt_w</p:attrName>
                                        </p:attrNameLst>
                                      </p:cBhvr>
                                      <p:tavLst>
                                        <p:tav tm="0">
                                          <p:val>
                                            <p:fltVal val="0"/>
                                          </p:val>
                                        </p:tav>
                                        <p:tav tm="100000">
                                          <p:val>
                                            <p:strVal val="#ppt_w"/>
                                          </p:val>
                                        </p:tav>
                                      </p:tavLst>
                                    </p:anim>
                                    <p:anim calcmode="lin" valueType="num">
                                      <p:cBhvr>
                                        <p:cTn id="66"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p:bldP spid="9" grpId="0" animBg="1"/>
      <p:bldP spid="5" grpId="0" animBg="1"/>
      <p:bldP spid="7" grpId="0" animBg="1"/>
      <p:bldP spid="16" grpId="0" animBg="1"/>
      <p:bldP spid="13" grpId="0" animBg="1"/>
      <p:bldP spid="15" grpId="0" animBg="1"/>
      <p:bldP spid="1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3190181" y="788501"/>
            <a:ext cx="5008880" cy="553085"/>
          </a:xfrm>
          <a:prstGeom prst="rect">
            <a:avLst/>
          </a:prstGeom>
          <a:noFill/>
        </p:spPr>
        <p:txBody>
          <a:bodyPr wrap="none" rtlCol="0" anchor="t">
            <a:spAutoFit/>
          </a:bodyPr>
          <a:lstStyle/>
          <a:p>
            <a:pPr>
              <a:lnSpc>
                <a:spcPct val="150000"/>
              </a:lnSpc>
            </a:pPr>
            <a:r>
              <a:rPr lang="zh-CN" altLang="en-US" sz="2000" b="1">
                <a:latin typeface="微软雅黑" panose="020B0503020204020204" charset="-122"/>
                <a:ea typeface="微软雅黑" panose="020B0503020204020204" charset="-122"/>
                <a:sym typeface="+mn-ea"/>
              </a:rPr>
              <a:t>请同学们用图示法写出原始社会解体的过程</a:t>
            </a:r>
            <a:endParaRPr lang="zh-CN" altLang="en-US" sz="2000" b="1">
              <a:latin typeface="微软雅黑" panose="020B0503020204020204" charset="-122"/>
              <a:ea typeface="微软雅黑" panose="020B0503020204020204" charset="-122"/>
              <a:sym typeface="+mn-ea"/>
            </a:endParaRPr>
          </a:p>
        </p:txBody>
      </p:sp>
      <p:sp>
        <p:nvSpPr>
          <p:cNvPr id="8" name="右箭头 7"/>
          <p:cNvSpPr/>
          <p:nvPr>
            <p:custDataLst>
              <p:tags r:id="rId2"/>
            </p:custDataLst>
          </p:nvPr>
        </p:nvSpPr>
        <p:spPr>
          <a:xfrm rot="5400000">
            <a:off x="4804063" y="2207007"/>
            <a:ext cx="415463" cy="344061"/>
          </a:xfrm>
          <a:prstGeom prst="rightArrow">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pPr>
            <a:endParaRPr lang="zh-CN" altLang="en-US" sz="1200">
              <a:latin typeface="微软雅黑" panose="020B0503020204020204" charset="-122"/>
              <a:ea typeface="微软雅黑" panose="020B0503020204020204" charset="-122"/>
            </a:endParaRPr>
          </a:p>
        </p:txBody>
      </p:sp>
      <p:sp>
        <p:nvSpPr>
          <p:cNvPr id="10" name="右箭头 9"/>
          <p:cNvSpPr/>
          <p:nvPr>
            <p:custDataLst>
              <p:tags r:id="rId3"/>
            </p:custDataLst>
          </p:nvPr>
        </p:nvSpPr>
        <p:spPr>
          <a:xfrm rot="5400000">
            <a:off x="4790622" y="3064273"/>
            <a:ext cx="415463" cy="344061"/>
          </a:xfrm>
          <a:prstGeom prst="rightArrow">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pPr>
            <a:endParaRPr lang="zh-CN" altLang="en-US" sz="1200">
              <a:latin typeface="微软雅黑" panose="020B0503020204020204" charset="-122"/>
              <a:ea typeface="微软雅黑" panose="020B0503020204020204" charset="-122"/>
            </a:endParaRPr>
          </a:p>
        </p:txBody>
      </p:sp>
      <p:sp>
        <p:nvSpPr>
          <p:cNvPr id="32" name="文本框 31"/>
          <p:cNvSpPr txBox="1"/>
          <p:nvPr>
            <p:custDataLst>
              <p:tags r:id="rId4"/>
            </p:custDataLst>
          </p:nvPr>
        </p:nvSpPr>
        <p:spPr>
          <a:xfrm>
            <a:off x="2568140" y="1680938"/>
            <a:ext cx="5897880" cy="368300"/>
          </a:xfrm>
          <a:prstGeom prst="rect">
            <a:avLst/>
          </a:prstGeom>
          <a:noFill/>
          <a:ln>
            <a:solidFill>
              <a:srgbClr val="C00000"/>
            </a:solidFill>
            <a:prstDash val="dashDot"/>
          </a:ln>
        </p:spPr>
        <p:txBody>
          <a:bodyPr wrap="none" rtlCol="0" anchor="t">
            <a:spAutoFit/>
          </a:bodyPr>
          <a:lstStyle/>
          <a:p>
            <a:pPr fontAlgn="auto">
              <a:lnSpc>
                <a:spcPct val="100000"/>
              </a:lnSpc>
            </a:pPr>
            <a:r>
              <a:rPr lang="zh-CN" altLang="zh-CN" b="1" smtClean="0">
                <a:solidFill>
                  <a:srgbClr val="C00000"/>
                </a:solidFill>
                <a:latin typeface="微软雅黑" panose="020B0503020204020204" charset="-122"/>
                <a:ea typeface="微软雅黑" panose="020B0503020204020204" charset="-122"/>
                <a:sym typeface="+mn-ea"/>
              </a:rPr>
              <a:t>生产</a:t>
            </a:r>
            <a:r>
              <a:rPr lang="zh-CN" altLang="en-US" b="1" smtClean="0">
                <a:solidFill>
                  <a:srgbClr val="C00000"/>
                </a:solidFill>
                <a:latin typeface="微软雅黑" panose="020B0503020204020204" charset="-122"/>
                <a:ea typeface="微软雅黑" panose="020B0503020204020204" charset="-122"/>
                <a:sym typeface="+mn-ea"/>
              </a:rPr>
              <a:t>工具的改进</a:t>
            </a:r>
            <a:r>
              <a:rPr lang="zh-CN" altLang="en-US" b="1" smtClean="0">
                <a:latin typeface="微软雅黑" panose="020B0503020204020204" charset="-122"/>
                <a:ea typeface="微软雅黑" panose="020B0503020204020204" charset="-122"/>
                <a:sym typeface="+mn-ea"/>
              </a:rPr>
              <a:t>大大推动了</a:t>
            </a:r>
            <a:r>
              <a:rPr lang="zh-CN" altLang="en-US" b="1" smtClean="0">
                <a:solidFill>
                  <a:srgbClr val="C00000"/>
                </a:solidFill>
                <a:latin typeface="微软雅黑" panose="020B0503020204020204" charset="-122"/>
                <a:ea typeface="微软雅黑" panose="020B0503020204020204" charset="-122"/>
                <a:sym typeface="+mn-ea"/>
              </a:rPr>
              <a:t>生产力的发展，剩余产品出现</a:t>
            </a:r>
            <a:endParaRPr lang="zh-CN" altLang="en-US"/>
          </a:p>
        </p:txBody>
      </p:sp>
      <p:sp>
        <p:nvSpPr>
          <p:cNvPr id="33" name="文本框 32"/>
          <p:cNvSpPr txBox="1"/>
          <p:nvPr>
            <p:custDataLst>
              <p:tags r:id="rId5"/>
            </p:custDataLst>
          </p:nvPr>
        </p:nvSpPr>
        <p:spPr>
          <a:xfrm>
            <a:off x="2974370" y="2592419"/>
            <a:ext cx="5440680" cy="368300"/>
          </a:xfrm>
          <a:prstGeom prst="rect">
            <a:avLst/>
          </a:prstGeom>
          <a:noFill/>
          <a:ln>
            <a:solidFill>
              <a:srgbClr val="C00000"/>
            </a:solidFill>
            <a:prstDash val="dashDot"/>
          </a:ln>
        </p:spPr>
        <p:txBody>
          <a:bodyPr wrap="none" rtlCol="0" anchor="t">
            <a:spAutoFit/>
          </a:bodyPr>
          <a:lstStyle/>
          <a:p>
            <a:pPr fontAlgn="auto">
              <a:lnSpc>
                <a:spcPct val="100000"/>
              </a:lnSpc>
            </a:pPr>
            <a:r>
              <a:rPr lang="zh-CN" altLang="en-US" b="1" smtClean="0">
                <a:solidFill>
                  <a:srgbClr val="C00000"/>
                </a:solidFill>
                <a:latin typeface="微软雅黑" panose="020B0503020204020204" charset="-122"/>
                <a:ea typeface="微软雅黑" panose="020B0503020204020204" charset="-122"/>
                <a:sym typeface="+mn-ea"/>
              </a:rPr>
              <a:t>氏族</a:t>
            </a:r>
            <a:r>
              <a:rPr lang="zh-CN" altLang="en-US" b="1" smtClean="0">
                <a:latin typeface="微软雅黑" panose="020B0503020204020204" charset="-122"/>
                <a:ea typeface="微软雅黑" panose="020B0503020204020204" charset="-122"/>
                <a:sym typeface="+mn-ea"/>
              </a:rPr>
              <a:t>为单位的</a:t>
            </a:r>
            <a:r>
              <a:rPr lang="zh-CN" altLang="en-US" b="1" smtClean="0">
                <a:solidFill>
                  <a:srgbClr val="C00000"/>
                </a:solidFill>
                <a:latin typeface="微软雅黑" panose="020B0503020204020204" charset="-122"/>
                <a:ea typeface="微软雅黑" panose="020B0503020204020204" charset="-122"/>
                <a:sym typeface="+mn-ea"/>
              </a:rPr>
              <a:t>共同劳动</a:t>
            </a:r>
            <a:r>
              <a:rPr lang="zh-CN" altLang="en-US" b="1" smtClean="0">
                <a:latin typeface="微软雅黑" panose="020B0503020204020204" charset="-122"/>
                <a:ea typeface="微软雅黑" panose="020B0503020204020204" charset="-122"/>
                <a:sym typeface="+mn-ea"/>
              </a:rPr>
              <a:t>被家庭为单位的</a:t>
            </a:r>
            <a:r>
              <a:rPr lang="zh-CN" altLang="en-US" b="1" smtClean="0">
                <a:solidFill>
                  <a:srgbClr val="C00000"/>
                </a:solidFill>
                <a:latin typeface="微软雅黑" panose="020B0503020204020204" charset="-122"/>
                <a:ea typeface="微软雅黑" panose="020B0503020204020204" charset="-122"/>
                <a:sym typeface="+mn-ea"/>
              </a:rPr>
              <a:t>个体劳动代替</a:t>
            </a:r>
            <a:endParaRPr lang="zh-CN" altLang="en-US"/>
          </a:p>
        </p:txBody>
      </p:sp>
      <p:sp>
        <p:nvSpPr>
          <p:cNvPr id="34" name="文本框 33"/>
          <p:cNvSpPr txBox="1"/>
          <p:nvPr>
            <p:custDataLst>
              <p:tags r:id="rId6"/>
            </p:custDataLst>
          </p:nvPr>
        </p:nvSpPr>
        <p:spPr>
          <a:xfrm>
            <a:off x="3405991" y="3449947"/>
            <a:ext cx="3611880" cy="368300"/>
          </a:xfrm>
          <a:prstGeom prst="rect">
            <a:avLst/>
          </a:prstGeom>
          <a:noFill/>
          <a:ln>
            <a:solidFill>
              <a:srgbClr val="C00000"/>
            </a:solidFill>
            <a:prstDash val="dashDot"/>
          </a:ln>
        </p:spPr>
        <p:txBody>
          <a:bodyPr wrap="none" rtlCol="0" anchor="t">
            <a:spAutoFit/>
          </a:bodyPr>
          <a:lstStyle/>
          <a:p>
            <a:pPr fontAlgn="auto">
              <a:lnSpc>
                <a:spcPct val="100000"/>
              </a:lnSpc>
            </a:pPr>
            <a:r>
              <a:rPr lang="zh-CN" altLang="en-US" b="1" smtClean="0">
                <a:solidFill>
                  <a:srgbClr val="C00000"/>
                </a:solidFill>
                <a:latin typeface="微软雅黑" panose="020B0503020204020204" charset="-122"/>
                <a:ea typeface="微软雅黑" panose="020B0503020204020204" charset="-122"/>
                <a:sym typeface="+mn-ea"/>
              </a:rPr>
              <a:t>生产资料</a:t>
            </a:r>
            <a:r>
              <a:rPr lang="zh-CN" altLang="en-US" b="1" smtClean="0">
                <a:latin typeface="微软雅黑" panose="020B0503020204020204" charset="-122"/>
                <a:ea typeface="微软雅黑" panose="020B0503020204020204" charset="-122"/>
                <a:sym typeface="+mn-ea"/>
              </a:rPr>
              <a:t>由氏族公有</a:t>
            </a:r>
            <a:r>
              <a:rPr lang="zh-CN" altLang="en-US" b="1" smtClean="0">
                <a:solidFill>
                  <a:srgbClr val="C00000"/>
                </a:solidFill>
                <a:latin typeface="微软雅黑" panose="020B0503020204020204" charset="-122"/>
                <a:ea typeface="微软雅黑" panose="020B0503020204020204" charset="-122"/>
                <a:sym typeface="+mn-ea"/>
              </a:rPr>
              <a:t>转归家庭私有</a:t>
            </a:r>
            <a:endParaRPr lang="zh-CN" altLang="en-US"/>
          </a:p>
        </p:txBody>
      </p:sp>
      <p:sp>
        <p:nvSpPr>
          <p:cNvPr id="35" name="文本框 34"/>
          <p:cNvSpPr txBox="1"/>
          <p:nvPr>
            <p:custDataLst>
              <p:tags r:id="rId7"/>
            </p:custDataLst>
          </p:nvPr>
        </p:nvSpPr>
        <p:spPr>
          <a:xfrm>
            <a:off x="4033110" y="6188830"/>
            <a:ext cx="2011680" cy="368300"/>
          </a:xfrm>
          <a:prstGeom prst="rect">
            <a:avLst/>
          </a:prstGeom>
          <a:noFill/>
          <a:ln>
            <a:solidFill>
              <a:srgbClr val="C00000"/>
            </a:solidFill>
            <a:prstDash val="dashDot"/>
          </a:ln>
        </p:spPr>
        <p:txBody>
          <a:bodyPr wrap="none" rtlCol="0" anchor="t">
            <a:spAutoFit/>
          </a:bodyPr>
          <a:lstStyle/>
          <a:p>
            <a:pPr fontAlgn="auto">
              <a:lnSpc>
                <a:spcPct val="100000"/>
              </a:lnSpc>
            </a:pPr>
            <a:r>
              <a:rPr lang="zh-CN" altLang="en-US" b="1" smtClean="0">
                <a:latin typeface="微软雅黑" panose="020B0503020204020204" charset="-122"/>
                <a:ea typeface="微软雅黑" panose="020B0503020204020204" charset="-122"/>
                <a:sym typeface="+mn-ea"/>
              </a:rPr>
              <a:t>原始社会逐渐</a:t>
            </a:r>
            <a:r>
              <a:rPr lang="zh-CN" altLang="en-US" b="1" smtClean="0">
                <a:solidFill>
                  <a:srgbClr val="C00000"/>
                </a:solidFill>
                <a:latin typeface="微软雅黑" panose="020B0503020204020204" charset="-122"/>
                <a:ea typeface="微软雅黑" panose="020B0503020204020204" charset="-122"/>
                <a:sym typeface="+mn-ea"/>
              </a:rPr>
              <a:t>解体</a:t>
            </a:r>
            <a:endParaRPr lang="zh-CN" altLang="en-US"/>
          </a:p>
        </p:txBody>
      </p:sp>
      <p:sp>
        <p:nvSpPr>
          <p:cNvPr id="36" name="文本框 35"/>
          <p:cNvSpPr txBox="1"/>
          <p:nvPr>
            <p:custDataLst>
              <p:tags r:id="rId8"/>
            </p:custDataLst>
          </p:nvPr>
        </p:nvSpPr>
        <p:spPr>
          <a:xfrm>
            <a:off x="3190181" y="5383985"/>
            <a:ext cx="4526280" cy="368300"/>
          </a:xfrm>
          <a:prstGeom prst="rect">
            <a:avLst/>
          </a:prstGeom>
          <a:noFill/>
          <a:ln>
            <a:solidFill>
              <a:srgbClr val="C00000"/>
            </a:solidFill>
            <a:prstDash val="dashDot"/>
          </a:ln>
        </p:spPr>
        <p:txBody>
          <a:bodyPr wrap="none" rtlCol="0" anchor="t">
            <a:spAutoFit/>
          </a:bodyPr>
          <a:lstStyle/>
          <a:p>
            <a:pPr fontAlgn="auto">
              <a:lnSpc>
                <a:spcPct val="100000"/>
              </a:lnSpc>
            </a:pPr>
            <a:r>
              <a:rPr lang="zh-CN" altLang="en-US" b="1" smtClean="0">
                <a:solidFill>
                  <a:srgbClr val="C00000"/>
                </a:solidFill>
                <a:latin typeface="微软雅黑" panose="020B0503020204020204" charset="-122"/>
                <a:ea typeface="微软雅黑" panose="020B0503020204020204" charset="-122"/>
                <a:sym typeface="+mn-ea"/>
              </a:rPr>
              <a:t>贫富分化</a:t>
            </a:r>
            <a:r>
              <a:rPr lang="zh-CN" altLang="en-US" b="1" smtClean="0">
                <a:latin typeface="微软雅黑" panose="020B0503020204020204" charset="-122"/>
                <a:ea typeface="微软雅黑" panose="020B0503020204020204" charset="-122"/>
                <a:sym typeface="+mn-ea"/>
              </a:rPr>
              <a:t>加剧，氏族成员地位越来越不平等</a:t>
            </a:r>
            <a:endParaRPr lang="zh-CN" altLang="en-US"/>
          </a:p>
        </p:txBody>
      </p:sp>
      <p:sp>
        <p:nvSpPr>
          <p:cNvPr id="37" name="文本框 36"/>
          <p:cNvSpPr txBox="1"/>
          <p:nvPr>
            <p:custDataLst>
              <p:tags r:id="rId9"/>
            </p:custDataLst>
          </p:nvPr>
        </p:nvSpPr>
        <p:spPr>
          <a:xfrm>
            <a:off x="3063234" y="4411570"/>
            <a:ext cx="4297680" cy="368300"/>
          </a:xfrm>
          <a:prstGeom prst="rect">
            <a:avLst/>
          </a:prstGeom>
          <a:noFill/>
          <a:ln>
            <a:solidFill>
              <a:srgbClr val="C00000"/>
            </a:solidFill>
            <a:prstDash val="dashDot"/>
          </a:ln>
        </p:spPr>
        <p:txBody>
          <a:bodyPr wrap="none" rtlCol="0" anchor="t">
            <a:spAutoFit/>
          </a:bodyPr>
          <a:lstStyle/>
          <a:p>
            <a:pPr fontAlgn="auto">
              <a:lnSpc>
                <a:spcPct val="100000"/>
              </a:lnSpc>
            </a:pPr>
            <a:r>
              <a:rPr lang="zh-CN" altLang="en-US" b="1" smtClean="0">
                <a:solidFill>
                  <a:srgbClr val="C00000"/>
                </a:solidFill>
                <a:latin typeface="微软雅黑" panose="020B0503020204020204" charset="-122"/>
                <a:ea typeface="微软雅黑" panose="020B0503020204020204" charset="-122"/>
                <a:sym typeface="+mn-ea"/>
              </a:rPr>
              <a:t>土地</a:t>
            </a:r>
            <a:r>
              <a:rPr lang="zh-CN" altLang="en-US" b="1" smtClean="0">
                <a:solidFill>
                  <a:srgbClr val="404040"/>
                </a:solidFill>
                <a:latin typeface="微软雅黑" panose="020B0503020204020204" charset="-122"/>
                <a:ea typeface="微软雅黑" panose="020B0503020204020204" charset="-122"/>
                <a:sym typeface="+mn-ea"/>
              </a:rPr>
              <a:t>变成私有财产，标志着</a:t>
            </a:r>
            <a:r>
              <a:rPr lang="zh-CN" altLang="en-US" b="1" smtClean="0">
                <a:solidFill>
                  <a:srgbClr val="C00000"/>
                </a:solidFill>
                <a:latin typeface="微软雅黑" panose="020B0503020204020204" charset="-122"/>
                <a:ea typeface="微软雅黑" panose="020B0503020204020204" charset="-122"/>
                <a:sym typeface="+mn-ea"/>
              </a:rPr>
              <a:t>私有制的确立</a:t>
            </a:r>
            <a:endParaRPr lang="zh-CN" altLang="en-US"/>
          </a:p>
        </p:txBody>
      </p:sp>
      <p:sp>
        <p:nvSpPr>
          <p:cNvPr id="38" name="右箭头 37"/>
          <p:cNvSpPr/>
          <p:nvPr>
            <p:custDataLst>
              <p:tags r:id="rId10"/>
            </p:custDataLst>
          </p:nvPr>
        </p:nvSpPr>
        <p:spPr>
          <a:xfrm rot="5400000">
            <a:off x="4804063" y="3978554"/>
            <a:ext cx="415463" cy="344061"/>
          </a:xfrm>
          <a:prstGeom prst="rightArrow">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pPr>
            <a:endParaRPr lang="zh-CN" altLang="en-US" sz="1200">
              <a:latin typeface="微软雅黑" panose="020B0503020204020204" charset="-122"/>
              <a:ea typeface="微软雅黑" panose="020B0503020204020204" charset="-122"/>
            </a:endParaRPr>
          </a:p>
        </p:txBody>
      </p:sp>
      <p:sp>
        <p:nvSpPr>
          <p:cNvPr id="39" name="右箭头 38"/>
          <p:cNvSpPr/>
          <p:nvPr>
            <p:custDataLst>
              <p:tags r:id="rId11"/>
            </p:custDataLst>
          </p:nvPr>
        </p:nvSpPr>
        <p:spPr>
          <a:xfrm rot="5400000">
            <a:off x="4803951" y="4965306"/>
            <a:ext cx="415463" cy="344061"/>
          </a:xfrm>
          <a:prstGeom prst="rightArrow">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pPr>
            <a:endParaRPr lang="zh-CN" altLang="en-US" sz="1200">
              <a:latin typeface="微软雅黑" panose="020B0503020204020204" charset="-122"/>
              <a:ea typeface="微软雅黑" panose="020B0503020204020204" charset="-122"/>
            </a:endParaRPr>
          </a:p>
        </p:txBody>
      </p:sp>
      <p:sp>
        <p:nvSpPr>
          <p:cNvPr id="40" name="右箭头 39"/>
          <p:cNvSpPr/>
          <p:nvPr>
            <p:custDataLst>
              <p:tags r:id="rId12"/>
            </p:custDataLst>
          </p:nvPr>
        </p:nvSpPr>
        <p:spPr>
          <a:xfrm rot="5400000">
            <a:off x="4830722" y="5782472"/>
            <a:ext cx="415463" cy="344061"/>
          </a:xfrm>
          <a:prstGeom prst="rightArrow">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pPr>
            <a:endParaRPr lang="zh-CN" altLang="en-US" sz="1200">
              <a:latin typeface="微软雅黑" panose="020B0503020204020204" charset="-122"/>
              <a:ea typeface="微软雅黑" panose="020B0503020204020204" charset="-122"/>
            </a:endParaRPr>
          </a:p>
        </p:txBody>
      </p:sp>
      <p:cxnSp>
        <p:nvCxnSpPr>
          <p:cNvPr id="24" name="直接连接符 23"/>
          <p:cNvCxnSpPr/>
          <p:nvPr>
            <p:custDataLst>
              <p:tags r:id="rId13"/>
            </p:custDataLst>
          </p:nvPr>
        </p:nvCxnSpPr>
        <p:spPr>
          <a:xfrm flipV="1">
            <a:off x="516439" y="590654"/>
            <a:ext cx="11534946" cy="8253"/>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4" name="椭圆 3"/>
          <p:cNvSpPr/>
          <p:nvPr>
            <p:custDataLst>
              <p:tags r:id="rId14"/>
            </p:custDataLst>
          </p:nvPr>
        </p:nvSpPr>
        <p:spPr>
          <a:xfrm>
            <a:off x="648299" y="216993"/>
            <a:ext cx="274705" cy="274705"/>
          </a:xfrm>
          <a:prstGeom prst="ellipse">
            <a:avLst/>
          </a:prstGeom>
          <a:gradFill>
            <a:gsLst>
              <a:gs pos="0">
                <a:srgbClr val="E30000"/>
              </a:gs>
              <a:gs pos="100000">
                <a:srgbClr val="760303"/>
              </a:gs>
            </a:gsLst>
            <a:lin scaled="0"/>
          </a:gra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26" name="TextBox 25"/>
          <p:cNvSpPr txBox="1"/>
          <p:nvPr>
            <p:custDataLst>
              <p:tags r:id="rId15"/>
            </p:custDataLst>
          </p:nvPr>
        </p:nvSpPr>
        <p:spPr>
          <a:xfrm>
            <a:off x="1256021" y="155158"/>
            <a:ext cx="2334287" cy="398780"/>
          </a:xfrm>
          <a:prstGeom prst="rect">
            <a:avLst/>
          </a:prstGeom>
          <a:noFill/>
        </p:spPr>
        <p:txBody>
          <a:bodyPr wrap="square" rtlCol="0">
            <a:spAutoFit/>
          </a:bodyPr>
          <a:lstStyle/>
          <a:p>
            <a:r>
              <a:rPr lang="zh-CN" altLang="zh-CN" sz="2000" b="1" spc="300" smtClean="0">
                <a:solidFill>
                  <a:schemeClr val="tx1"/>
                </a:solidFill>
                <a:latin typeface="微软雅黑" panose="020B0503020204020204" charset="-122"/>
                <a:ea typeface="微软雅黑" panose="020B0503020204020204" charset="-122"/>
              </a:rPr>
              <a:t>议学提示</a:t>
            </a:r>
            <a:endParaRPr lang="zh-CN" altLang="zh-CN" sz="2000" b="1" spc="300" smtClean="0">
              <a:solidFill>
                <a:schemeClr val="tx1"/>
              </a:solidFill>
              <a:latin typeface="微软雅黑" panose="020B0503020204020204" charset="-122"/>
              <a:ea typeface="微软雅黑" panose="020B0503020204020204" charset="-122"/>
            </a:endParaRPr>
          </a:p>
        </p:txBody>
      </p:sp>
      <p:cxnSp>
        <p:nvCxnSpPr>
          <p:cNvPr id="28" name="直接连接符 27"/>
          <p:cNvCxnSpPr/>
          <p:nvPr>
            <p:custDataLst>
              <p:tags r:id="rId16"/>
            </p:custDataLst>
          </p:nvPr>
        </p:nvCxnSpPr>
        <p:spPr>
          <a:xfrm flipH="1">
            <a:off x="3118626" y="283394"/>
            <a:ext cx="0" cy="208226"/>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ustDataLst>
      <p:tags r:id="rId1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ppt_w</p:attrName>
                                        </p:attrNameLst>
                                      </p:cBhvr>
                                      <p:tavLst>
                                        <p:tav tm="0">
                                          <p:val>
                                            <p:fltVal val="0"/>
                                          </p:val>
                                        </p:tav>
                                        <p:tav tm="100000">
                                          <p:val>
                                            <p:strVal val="#ppt_w"/>
                                          </p:val>
                                        </p:tav>
                                      </p:tavLst>
                                    </p:anim>
                                    <p:anim calcmode="lin" valueType="num">
                                      <p:cBhvr>
                                        <p:cTn id="15" dur="500" fill="hold"/>
                                        <p:tgtEl>
                                          <p:spTgt spid="32"/>
                                        </p:tgtEl>
                                        <p:attrNameLst>
                                          <p:attrName>ppt_h</p:attrName>
                                        </p:attrNameLst>
                                      </p:cBhvr>
                                      <p:tavLst>
                                        <p:tav tm="0">
                                          <p:val>
                                            <p:fltVal val="0"/>
                                          </p:val>
                                        </p:tav>
                                        <p:tav tm="100000">
                                          <p:val>
                                            <p:strVal val="#ppt_h"/>
                                          </p:val>
                                        </p:tav>
                                      </p:tavLst>
                                    </p:anim>
                                    <p:animEffect transition="in" filter="fade">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p:cTn id="26" dur="500" fill="hold"/>
                                        <p:tgtEl>
                                          <p:spTgt spid="33"/>
                                        </p:tgtEl>
                                        <p:attrNameLst>
                                          <p:attrName>ppt_w</p:attrName>
                                        </p:attrNameLst>
                                      </p:cBhvr>
                                      <p:tavLst>
                                        <p:tav tm="0">
                                          <p:val>
                                            <p:fltVal val="0"/>
                                          </p:val>
                                        </p:tav>
                                        <p:tav tm="100000">
                                          <p:val>
                                            <p:strVal val="#ppt_w"/>
                                          </p:val>
                                        </p:tav>
                                      </p:tavLst>
                                    </p:anim>
                                    <p:anim calcmode="lin" valueType="num">
                                      <p:cBhvr>
                                        <p:cTn id="27" dur="500" fill="hold"/>
                                        <p:tgtEl>
                                          <p:spTgt spid="33"/>
                                        </p:tgtEl>
                                        <p:attrNameLst>
                                          <p:attrName>ppt_h</p:attrName>
                                        </p:attrNameLst>
                                      </p:cBhvr>
                                      <p:tavLst>
                                        <p:tav tm="0">
                                          <p:val>
                                            <p:fltVal val="0"/>
                                          </p:val>
                                        </p:tav>
                                        <p:tav tm="100000">
                                          <p:val>
                                            <p:strVal val="#ppt_h"/>
                                          </p:val>
                                        </p:tav>
                                      </p:tavLst>
                                    </p:anim>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p:cTn id="38" dur="500" fill="hold"/>
                                        <p:tgtEl>
                                          <p:spTgt spid="34"/>
                                        </p:tgtEl>
                                        <p:attrNameLst>
                                          <p:attrName>ppt_w</p:attrName>
                                        </p:attrNameLst>
                                      </p:cBhvr>
                                      <p:tavLst>
                                        <p:tav tm="0">
                                          <p:val>
                                            <p:fltVal val="0"/>
                                          </p:val>
                                        </p:tav>
                                        <p:tav tm="100000">
                                          <p:val>
                                            <p:strVal val="#ppt_w"/>
                                          </p:val>
                                        </p:tav>
                                      </p:tavLst>
                                    </p:anim>
                                    <p:anim calcmode="lin" valueType="num">
                                      <p:cBhvr>
                                        <p:cTn id="39" dur="500" fill="hold"/>
                                        <p:tgtEl>
                                          <p:spTgt spid="34"/>
                                        </p:tgtEl>
                                        <p:attrNameLst>
                                          <p:attrName>ppt_h</p:attrName>
                                        </p:attrNameLst>
                                      </p:cBhvr>
                                      <p:tavLst>
                                        <p:tav tm="0">
                                          <p:val>
                                            <p:fltVal val="0"/>
                                          </p:val>
                                        </p:tav>
                                        <p:tav tm="100000">
                                          <p:val>
                                            <p:strVal val="#ppt_h"/>
                                          </p:val>
                                        </p:tav>
                                      </p:tavLst>
                                    </p:anim>
                                    <p:animEffect transition="in" filter="fade">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p:cTn id="45" dur="500" fill="hold"/>
                                        <p:tgtEl>
                                          <p:spTgt spid="37"/>
                                        </p:tgtEl>
                                        <p:attrNameLst>
                                          <p:attrName>ppt_w</p:attrName>
                                        </p:attrNameLst>
                                      </p:cBhvr>
                                      <p:tavLst>
                                        <p:tav tm="0">
                                          <p:val>
                                            <p:fltVal val="0"/>
                                          </p:val>
                                        </p:tav>
                                        <p:tav tm="100000">
                                          <p:val>
                                            <p:strVal val="#ppt_w"/>
                                          </p:val>
                                        </p:tav>
                                      </p:tavLst>
                                    </p:anim>
                                    <p:anim calcmode="lin" valueType="num">
                                      <p:cBhvr>
                                        <p:cTn id="46" dur="500" fill="hold"/>
                                        <p:tgtEl>
                                          <p:spTgt spid="37"/>
                                        </p:tgtEl>
                                        <p:attrNameLst>
                                          <p:attrName>ppt_h</p:attrName>
                                        </p:attrNameLst>
                                      </p:cBhvr>
                                      <p:tavLst>
                                        <p:tav tm="0">
                                          <p:val>
                                            <p:fltVal val="0"/>
                                          </p:val>
                                        </p:tav>
                                        <p:tav tm="100000">
                                          <p:val>
                                            <p:strVal val="#ppt_h"/>
                                          </p:val>
                                        </p:tav>
                                      </p:tavLst>
                                    </p:anim>
                                    <p:animEffect transition="in" filter="fade">
                                      <p:cBhvr>
                                        <p:cTn id="47" dur="500"/>
                                        <p:tgtEl>
                                          <p:spTgt spid="37"/>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anim calcmode="lin" valueType="num">
                                      <p:cBhvr>
                                        <p:cTn id="50" dur="500" fill="hold"/>
                                        <p:tgtEl>
                                          <p:spTgt spid="38"/>
                                        </p:tgtEl>
                                        <p:attrNameLst>
                                          <p:attrName>ppt_w</p:attrName>
                                        </p:attrNameLst>
                                      </p:cBhvr>
                                      <p:tavLst>
                                        <p:tav tm="0">
                                          <p:val>
                                            <p:fltVal val="0"/>
                                          </p:val>
                                        </p:tav>
                                        <p:tav tm="100000">
                                          <p:val>
                                            <p:strVal val="#ppt_w"/>
                                          </p:val>
                                        </p:tav>
                                      </p:tavLst>
                                    </p:anim>
                                    <p:anim calcmode="lin" valueType="num">
                                      <p:cBhvr>
                                        <p:cTn id="51" dur="500" fill="hold"/>
                                        <p:tgtEl>
                                          <p:spTgt spid="38"/>
                                        </p:tgtEl>
                                        <p:attrNameLst>
                                          <p:attrName>ppt_h</p:attrName>
                                        </p:attrNameLst>
                                      </p:cBhvr>
                                      <p:tavLst>
                                        <p:tav tm="0">
                                          <p:val>
                                            <p:fltVal val="0"/>
                                          </p:val>
                                        </p:tav>
                                        <p:tav tm="100000">
                                          <p:val>
                                            <p:strVal val="#ppt_h"/>
                                          </p:val>
                                        </p:tav>
                                      </p:tavLst>
                                    </p:anim>
                                    <p:animEffect transition="in" filter="fade">
                                      <p:cBhvr>
                                        <p:cTn id="52" dur="5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p:cTn id="57" dur="500" fill="hold"/>
                                        <p:tgtEl>
                                          <p:spTgt spid="36"/>
                                        </p:tgtEl>
                                        <p:attrNameLst>
                                          <p:attrName>ppt_w</p:attrName>
                                        </p:attrNameLst>
                                      </p:cBhvr>
                                      <p:tavLst>
                                        <p:tav tm="0">
                                          <p:val>
                                            <p:fltVal val="0"/>
                                          </p:val>
                                        </p:tav>
                                        <p:tav tm="100000">
                                          <p:val>
                                            <p:strVal val="#ppt_w"/>
                                          </p:val>
                                        </p:tav>
                                      </p:tavLst>
                                    </p:anim>
                                    <p:anim calcmode="lin" valueType="num">
                                      <p:cBhvr>
                                        <p:cTn id="58" dur="500" fill="hold"/>
                                        <p:tgtEl>
                                          <p:spTgt spid="36"/>
                                        </p:tgtEl>
                                        <p:attrNameLst>
                                          <p:attrName>ppt_h</p:attrName>
                                        </p:attrNameLst>
                                      </p:cBhvr>
                                      <p:tavLst>
                                        <p:tav tm="0">
                                          <p:val>
                                            <p:fltVal val="0"/>
                                          </p:val>
                                        </p:tav>
                                        <p:tav tm="100000">
                                          <p:val>
                                            <p:strVal val="#ppt_h"/>
                                          </p:val>
                                        </p:tav>
                                      </p:tavLst>
                                    </p:anim>
                                    <p:animEffect transition="in" filter="fade">
                                      <p:cBhvr>
                                        <p:cTn id="59" dur="500"/>
                                        <p:tgtEl>
                                          <p:spTgt spid="36"/>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 calcmode="lin" valueType="num">
                                      <p:cBhvr>
                                        <p:cTn id="62" dur="500" fill="hold"/>
                                        <p:tgtEl>
                                          <p:spTgt spid="39"/>
                                        </p:tgtEl>
                                        <p:attrNameLst>
                                          <p:attrName>ppt_w</p:attrName>
                                        </p:attrNameLst>
                                      </p:cBhvr>
                                      <p:tavLst>
                                        <p:tav tm="0">
                                          <p:val>
                                            <p:fltVal val="0"/>
                                          </p:val>
                                        </p:tav>
                                        <p:tav tm="100000">
                                          <p:val>
                                            <p:strVal val="#ppt_w"/>
                                          </p:val>
                                        </p:tav>
                                      </p:tavLst>
                                    </p:anim>
                                    <p:anim calcmode="lin" valueType="num">
                                      <p:cBhvr>
                                        <p:cTn id="63" dur="500" fill="hold"/>
                                        <p:tgtEl>
                                          <p:spTgt spid="39"/>
                                        </p:tgtEl>
                                        <p:attrNameLst>
                                          <p:attrName>ppt_h</p:attrName>
                                        </p:attrNameLst>
                                      </p:cBhvr>
                                      <p:tavLst>
                                        <p:tav tm="0">
                                          <p:val>
                                            <p:fltVal val="0"/>
                                          </p:val>
                                        </p:tav>
                                        <p:tav tm="100000">
                                          <p:val>
                                            <p:strVal val="#ppt_h"/>
                                          </p:val>
                                        </p:tav>
                                      </p:tavLst>
                                    </p:anim>
                                    <p:animEffect transition="in" filter="fade">
                                      <p:cBhvr>
                                        <p:cTn id="64" dur="500"/>
                                        <p:tgtEl>
                                          <p:spTgt spid="39"/>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35"/>
                                        </p:tgtEl>
                                        <p:attrNameLst>
                                          <p:attrName>style.visibility</p:attrName>
                                        </p:attrNameLst>
                                      </p:cBhvr>
                                      <p:to>
                                        <p:strVal val="visible"/>
                                      </p:to>
                                    </p:set>
                                    <p:anim calcmode="lin" valueType="num">
                                      <p:cBhvr>
                                        <p:cTn id="69" dur="500" fill="hold"/>
                                        <p:tgtEl>
                                          <p:spTgt spid="35"/>
                                        </p:tgtEl>
                                        <p:attrNameLst>
                                          <p:attrName>ppt_w</p:attrName>
                                        </p:attrNameLst>
                                      </p:cBhvr>
                                      <p:tavLst>
                                        <p:tav tm="0">
                                          <p:val>
                                            <p:fltVal val="0"/>
                                          </p:val>
                                        </p:tav>
                                        <p:tav tm="100000">
                                          <p:val>
                                            <p:strVal val="#ppt_w"/>
                                          </p:val>
                                        </p:tav>
                                      </p:tavLst>
                                    </p:anim>
                                    <p:anim calcmode="lin" valueType="num">
                                      <p:cBhvr>
                                        <p:cTn id="70" dur="500" fill="hold"/>
                                        <p:tgtEl>
                                          <p:spTgt spid="35"/>
                                        </p:tgtEl>
                                        <p:attrNameLst>
                                          <p:attrName>ppt_h</p:attrName>
                                        </p:attrNameLst>
                                      </p:cBhvr>
                                      <p:tavLst>
                                        <p:tav tm="0">
                                          <p:val>
                                            <p:fltVal val="0"/>
                                          </p:val>
                                        </p:tav>
                                        <p:tav tm="100000">
                                          <p:val>
                                            <p:strVal val="#ppt_h"/>
                                          </p:val>
                                        </p:tav>
                                      </p:tavLst>
                                    </p:anim>
                                    <p:animEffect transition="in" filter="fade">
                                      <p:cBhvr>
                                        <p:cTn id="71" dur="500"/>
                                        <p:tgtEl>
                                          <p:spTgt spid="35"/>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40"/>
                                        </p:tgtEl>
                                        <p:attrNameLst>
                                          <p:attrName>style.visibility</p:attrName>
                                        </p:attrNameLst>
                                      </p:cBhvr>
                                      <p:to>
                                        <p:strVal val="visible"/>
                                      </p:to>
                                    </p:set>
                                    <p:anim calcmode="lin" valueType="num">
                                      <p:cBhvr>
                                        <p:cTn id="74" dur="500" fill="hold"/>
                                        <p:tgtEl>
                                          <p:spTgt spid="40"/>
                                        </p:tgtEl>
                                        <p:attrNameLst>
                                          <p:attrName>ppt_w</p:attrName>
                                        </p:attrNameLst>
                                      </p:cBhvr>
                                      <p:tavLst>
                                        <p:tav tm="0">
                                          <p:val>
                                            <p:fltVal val="0"/>
                                          </p:val>
                                        </p:tav>
                                        <p:tav tm="100000">
                                          <p:val>
                                            <p:strVal val="#ppt_w"/>
                                          </p:val>
                                        </p:tav>
                                      </p:tavLst>
                                    </p:anim>
                                    <p:anim calcmode="lin" valueType="num">
                                      <p:cBhvr>
                                        <p:cTn id="75" dur="500" fill="hold"/>
                                        <p:tgtEl>
                                          <p:spTgt spid="40"/>
                                        </p:tgtEl>
                                        <p:attrNameLst>
                                          <p:attrName>ppt_h</p:attrName>
                                        </p:attrNameLst>
                                      </p:cBhvr>
                                      <p:tavLst>
                                        <p:tav tm="0">
                                          <p:val>
                                            <p:fltVal val="0"/>
                                          </p:val>
                                        </p:tav>
                                        <p:tav tm="100000">
                                          <p:val>
                                            <p:strVal val="#ppt_h"/>
                                          </p:val>
                                        </p:tav>
                                      </p:tavLst>
                                    </p:anim>
                                    <p:animEffect transition="in" filter="fade">
                                      <p:cBhvr>
                                        <p:cTn id="76" dur="500"/>
                                        <p:tgtEl>
                                          <p:spTgt spid="40"/>
                                        </p:tgtEl>
                                      </p:cBhvr>
                                    </p:animEffect>
                                  </p:childTnLst>
                                </p:cTn>
                              </p:par>
                              <p:par>
                                <p:cTn id="77" presetID="22" presetClass="entr" presetSubtype="8" fill="hold" nodeType="with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wipe(left)">
                                      <p:cBhvr>
                                        <p:cTn id="79" dur="300"/>
                                        <p:tgtEl>
                                          <p:spTgt spid="24"/>
                                        </p:tgtEl>
                                      </p:cBhvr>
                                    </p:animEffect>
                                  </p:childTnLst>
                                </p:cTn>
                              </p:par>
                            </p:childTnLst>
                          </p:cTn>
                        </p:par>
                        <p:par>
                          <p:cTn id="80" fill="hold">
                            <p:stCondLst>
                              <p:cond delay="500"/>
                            </p:stCondLst>
                            <p:childTnLst>
                              <p:par>
                                <p:cTn id="81" presetID="22" presetClass="entr" presetSubtype="4" fill="hold" grpId="0" nodeType="afterEffect">
                                  <p:stCondLst>
                                    <p:cond delay="0"/>
                                  </p:stCondLst>
                                  <p:childTnLst>
                                    <p:set>
                                      <p:cBhvr>
                                        <p:cTn id="82" dur="1" fill="hold">
                                          <p:stCondLst>
                                            <p:cond delay="0"/>
                                          </p:stCondLst>
                                        </p:cTn>
                                        <p:tgtEl>
                                          <p:spTgt spid="4"/>
                                        </p:tgtEl>
                                        <p:attrNameLst>
                                          <p:attrName>style.visibility</p:attrName>
                                        </p:attrNameLst>
                                      </p:cBhvr>
                                      <p:to>
                                        <p:strVal val="visible"/>
                                      </p:to>
                                    </p:set>
                                    <p:animEffect transition="in" filter="wipe(down)">
                                      <p:cBhvr>
                                        <p:cTn id="83" dur="300"/>
                                        <p:tgtEl>
                                          <p:spTgt spid="4"/>
                                        </p:tgtEl>
                                      </p:cBhvr>
                                    </p:animEffect>
                                  </p:childTnLst>
                                </p:cTn>
                              </p:par>
                            </p:childTnLst>
                          </p:cTn>
                        </p:par>
                        <p:par>
                          <p:cTn id="84" fill="hold">
                            <p:stCondLst>
                              <p:cond delay="1000"/>
                            </p:stCondLst>
                            <p:childTnLst>
                              <p:par>
                                <p:cTn id="85" presetID="12" presetClass="entr" presetSubtype="8" fill="hold" grpId="0" nodeType="after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additive="base">
                                        <p:cTn id="87" dur="500"/>
                                        <p:tgtEl>
                                          <p:spTgt spid="26"/>
                                        </p:tgtEl>
                                        <p:attrNameLst>
                                          <p:attrName>ppt_x</p:attrName>
                                        </p:attrNameLst>
                                      </p:cBhvr>
                                      <p:tavLst>
                                        <p:tav tm="0">
                                          <p:val>
                                            <p:strVal val="#ppt_x-#ppt_w*1.125000"/>
                                          </p:val>
                                        </p:tav>
                                        <p:tav tm="100000">
                                          <p:val>
                                            <p:strVal val="#ppt_x"/>
                                          </p:val>
                                        </p:tav>
                                      </p:tavLst>
                                    </p:anim>
                                    <p:animEffect transition="in" filter="wipe(right)">
                                      <p:cBhvr>
                                        <p:cTn id="8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2" grpId="0" animBg="1"/>
      <p:bldP spid="8" grpId="0" animBg="1"/>
      <p:bldP spid="33" grpId="0" animBg="1"/>
      <p:bldP spid="10" grpId="0" animBg="1"/>
      <p:bldP spid="34" grpId="0" animBg="1"/>
      <p:bldP spid="37" grpId="0" animBg="1"/>
      <p:bldP spid="38" grpId="0" animBg="1"/>
      <p:bldP spid="36" grpId="0" animBg="1"/>
      <p:bldP spid="39" grpId="0" animBg="1"/>
      <p:bldP spid="35" grpId="0" animBg="1"/>
      <p:bldP spid="40" grpId="0" animBg="1"/>
      <p:bldP spid="4" grpId="0" animBg="1"/>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custDataLst>
              <p:tags r:id="rId1"/>
            </p:custDataLst>
          </p:nvPr>
        </p:nvSpPr>
        <p:spPr>
          <a:xfrm>
            <a:off x="485270" y="335962"/>
            <a:ext cx="3929732" cy="491490"/>
          </a:xfrm>
          <a:prstGeom prst="rect">
            <a:avLst/>
          </a:prstGeom>
          <a:noFill/>
        </p:spPr>
        <p:txBody>
          <a:bodyPr wrap="square" rtlCol="0" anchor="t">
            <a:spAutoFit/>
          </a:bodyPr>
          <a:lstStyle/>
          <a:p>
            <a:r>
              <a:rPr lang="en-US" altLang="zh-CN" sz="2595" b="1" noProof="0" smtClean="0">
                <a:ln>
                  <a:noFill/>
                </a:ln>
                <a:solidFill>
                  <a:srgbClr val="C00000"/>
                </a:solidFill>
                <a:effectLst/>
                <a:uLnTx/>
                <a:uFillTx/>
                <a:latin typeface="微软雅黑" panose="020B0503020204020204" charset="-122"/>
                <a:ea typeface="微软雅黑" panose="020B0503020204020204" charset="-122"/>
                <a:cs typeface="华文新魏" panose="02010800040101010101" pitchFamily="2" charset="-122"/>
                <a:sym typeface="+mn-ea"/>
              </a:rPr>
              <a:t>5</a:t>
            </a:r>
            <a:r>
              <a:rPr lang="zh-CN" altLang="en-US" sz="2595" b="1" noProof="0" smtClean="0">
                <a:ln>
                  <a:noFill/>
                </a:ln>
                <a:solidFill>
                  <a:srgbClr val="C00000"/>
                </a:solidFill>
                <a:effectLst/>
                <a:uLnTx/>
                <a:uFillTx/>
                <a:latin typeface="微软雅黑" panose="020B0503020204020204" charset="-122"/>
                <a:ea typeface="微软雅黑" panose="020B0503020204020204" charset="-122"/>
                <a:cs typeface="华文新魏" panose="02010800040101010101" pitchFamily="2" charset="-122"/>
                <a:sym typeface="+mn-ea"/>
              </a:rPr>
              <a:t>、原始社会的</a:t>
            </a:r>
            <a:r>
              <a:rPr lang="zh-CN" altLang="en-US" sz="2595" b="1" noProof="0">
                <a:ln>
                  <a:noFill/>
                </a:ln>
                <a:solidFill>
                  <a:srgbClr val="C00000"/>
                </a:solidFill>
                <a:effectLst/>
                <a:uLnTx/>
                <a:uFillTx/>
                <a:latin typeface="微软雅黑" panose="020B0503020204020204" charset="-122"/>
                <a:ea typeface="微软雅黑" panose="020B0503020204020204" charset="-122"/>
                <a:cs typeface="华文新魏" panose="02010800040101010101" pitchFamily="2" charset="-122"/>
                <a:sym typeface="+mn-ea"/>
              </a:rPr>
              <a:t>解体</a:t>
            </a:r>
            <a:endParaRPr lang="zh-CN" altLang="en-US" sz="2595" b="1" noProof="0">
              <a:ln>
                <a:noFill/>
              </a:ln>
              <a:solidFill>
                <a:srgbClr val="C00000"/>
              </a:solidFill>
              <a:effectLst/>
              <a:uLnTx/>
              <a:uFillTx/>
              <a:latin typeface="微软雅黑" panose="020B0503020204020204" charset="-122"/>
              <a:ea typeface="微软雅黑" panose="020B0503020204020204" charset="-122"/>
              <a:cs typeface="华文新魏" panose="02010800040101010101" pitchFamily="2" charset="-122"/>
              <a:sym typeface="+mn-ea"/>
            </a:endParaRPr>
          </a:p>
        </p:txBody>
      </p:sp>
      <p:sp>
        <p:nvSpPr>
          <p:cNvPr id="4" name="矩形 3"/>
          <p:cNvSpPr/>
          <p:nvPr>
            <p:custDataLst>
              <p:tags r:id="rId2"/>
            </p:custDataLst>
          </p:nvPr>
        </p:nvSpPr>
        <p:spPr>
          <a:xfrm>
            <a:off x="629265" y="976010"/>
            <a:ext cx="8479530" cy="460375"/>
          </a:xfrm>
          <a:prstGeom prst="rect">
            <a:avLst/>
          </a:prstGeom>
        </p:spPr>
        <p:txBody>
          <a:bodyPr>
            <a:spAutoFit/>
          </a:bodyPr>
          <a:lstStyle/>
          <a:p>
            <a:pPr marL="0" marR="0" lvl="0" indent="0" algn="l" defTabSz="914400" rtl="0" eaLnBrk="1" fontAlgn="auto" latinLnBrk="0" hangingPunct="1">
              <a:lnSpc>
                <a:spcPct val="100000"/>
              </a:lnSpc>
              <a:spcBef>
                <a:spcPct val="0"/>
              </a:spcBef>
              <a:spcAft>
                <a:spcPct val="0"/>
              </a:spcAft>
              <a:buClrTx/>
              <a:buSzTx/>
              <a:buFontTx/>
              <a:buNone/>
            </a:pPr>
            <a:r>
              <a:rPr kumimoji="0" lang="zh-CN" altLang="en-US" sz="2400" b="1"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微软雅黑" panose="020B0503020204020204" charset="-122"/>
                <a:sym typeface="宋体" panose="02010600030101010101" pitchFamily="2" charset="-122"/>
              </a:rPr>
              <a:t>（1）直接原因：</a:t>
            </a:r>
            <a:r>
              <a:rPr kumimoji="0" lang="zh-CN" altLang="en-US" sz="2400" b="1" i="0" u="none" strike="noStrike" kern="1200" cap="none" spc="0" normalizeH="0" baseline="0" noProof="0">
                <a:ln>
                  <a:noFill/>
                </a:ln>
                <a:solidFill>
                  <a:srgbClr val="0070C0"/>
                </a:solidFill>
                <a:effectLst/>
                <a:uLnTx/>
                <a:uFillTx/>
                <a:latin typeface="华文新魏" panose="02010800040101010101" pitchFamily="2" charset="-122"/>
                <a:ea typeface="华文新魏" panose="02010800040101010101" pitchFamily="2" charset="-122"/>
                <a:cs typeface="微软雅黑" panose="020B0503020204020204" charset="-122"/>
                <a:sym typeface="宋体" panose="02010600030101010101" pitchFamily="2" charset="-122"/>
              </a:rPr>
              <a:t>私有制的确立</a:t>
            </a:r>
            <a:r>
              <a:rPr kumimoji="0" lang="zh-CN" altLang="en-US" sz="2400" i="0" u="none" strike="noStrike" kern="1200" cap="none" spc="0" normalizeH="0" baseline="0" noProof="0">
                <a:ln>
                  <a:noFill/>
                </a:ln>
                <a:solidFill>
                  <a:schemeClr val="dk1"/>
                </a:solidFill>
                <a:effectLst/>
                <a:uLnTx/>
                <a:uFillTx/>
                <a:latin typeface="微软雅黑" panose="020B0503020204020204" charset="-122"/>
                <a:ea typeface="微软雅黑" panose="020B0503020204020204" charset="-122"/>
                <a:cs typeface="微软雅黑" panose="020B0503020204020204" charset="-122"/>
                <a:sym typeface="宋体" panose="02010600030101010101" pitchFamily="2" charset="-122"/>
              </a:rPr>
              <a:t>与</a:t>
            </a:r>
            <a:r>
              <a:rPr kumimoji="0" lang="zh-CN" altLang="en-US" sz="2400" b="1" i="0" u="none" strike="noStrike" kern="1200" cap="none" spc="0" normalizeH="0" baseline="0" noProof="0">
                <a:ln>
                  <a:noFill/>
                </a:ln>
                <a:solidFill>
                  <a:srgbClr val="0070C0"/>
                </a:solidFill>
                <a:effectLst/>
                <a:uLnTx/>
                <a:uFillTx/>
                <a:latin typeface="华文新魏" panose="02010800040101010101" pitchFamily="2" charset="-122"/>
                <a:ea typeface="华文新魏" panose="02010800040101010101" pitchFamily="2" charset="-122"/>
                <a:cs typeface="微软雅黑" panose="020B0503020204020204" charset="-122"/>
                <a:sym typeface="宋体" panose="02010600030101010101" pitchFamily="2" charset="-122"/>
              </a:rPr>
              <a:t>阶级的产生</a:t>
            </a:r>
            <a:endParaRPr kumimoji="0" lang="zh-CN" altLang="en-US" sz="2400" b="1" i="0" u="none" strike="noStrike" kern="1200" cap="none" spc="0" normalizeH="0" baseline="0" noProof="0">
              <a:ln>
                <a:noFill/>
              </a:ln>
              <a:solidFill>
                <a:srgbClr val="0070C0"/>
              </a:solidFill>
              <a:effectLst/>
              <a:uLnTx/>
              <a:uFillTx/>
              <a:latin typeface="华文新魏" panose="02010800040101010101" pitchFamily="2" charset="-122"/>
              <a:ea typeface="华文新魏" panose="02010800040101010101" pitchFamily="2" charset="-122"/>
              <a:cs typeface="微软雅黑" panose="020B0503020204020204" charset="-122"/>
              <a:sym typeface="宋体" panose="02010600030101010101" pitchFamily="2" charset="-122"/>
            </a:endParaRPr>
          </a:p>
        </p:txBody>
      </p:sp>
      <p:sp>
        <p:nvSpPr>
          <p:cNvPr id="5" name="矩形 4"/>
          <p:cNvSpPr/>
          <p:nvPr>
            <p:custDataLst>
              <p:tags r:id="rId3"/>
            </p:custDataLst>
          </p:nvPr>
        </p:nvSpPr>
        <p:spPr>
          <a:xfrm>
            <a:off x="1275974" y="1584976"/>
            <a:ext cx="5974080" cy="460375"/>
          </a:xfrm>
          <a:prstGeom prst="rect">
            <a:avLst/>
          </a:prstGeom>
          <a:noFill/>
          <a:ln w="9525">
            <a:noFill/>
          </a:ln>
        </p:spPr>
        <p:txBody>
          <a:bodyPr wrap="none">
            <a:spAutoFit/>
          </a:bodyPr>
          <a:lstStyle/>
          <a:p>
            <a:r>
              <a:rPr lang="en-US" altLang="zh-CN" sz="2400">
                <a:solidFill>
                  <a:srgbClr val="C00000"/>
                </a:solidFill>
                <a:latin typeface="华文新魏" panose="02010800040101010101" pitchFamily="2" charset="-122"/>
                <a:ea typeface="华文新魏" panose="02010800040101010101" pitchFamily="2" charset="-122"/>
              </a:rPr>
              <a:t>①</a:t>
            </a:r>
            <a:r>
              <a:rPr lang="zh-CN" altLang="en-US" sz="2400">
                <a:solidFill>
                  <a:srgbClr val="C00000"/>
                </a:solidFill>
                <a:latin typeface="华文新魏" panose="02010800040101010101" pitchFamily="2" charset="-122"/>
                <a:ea typeface="华文新魏" panose="02010800040101010101" pitchFamily="2" charset="-122"/>
              </a:rPr>
              <a:t>私有制确立的标志：</a:t>
            </a:r>
            <a:r>
              <a:rPr lang="zh-CN" altLang="en-US" sz="2400">
                <a:solidFill>
                  <a:schemeClr val="dk1"/>
                </a:solidFill>
                <a:latin typeface="华文新魏" panose="02010800040101010101" pitchFamily="2" charset="-122"/>
                <a:ea typeface="华文新魏" panose="02010800040101010101" pitchFamily="2" charset="-122"/>
              </a:rPr>
              <a:t>土地变成私有财产。</a:t>
            </a:r>
            <a:endParaRPr lang="zh-CN" altLang="en-US" sz="2400">
              <a:solidFill>
                <a:schemeClr val="dk1"/>
              </a:solidFill>
              <a:latin typeface="华文新魏" panose="02010800040101010101" pitchFamily="2" charset="-122"/>
              <a:ea typeface="华文新魏" panose="02010800040101010101" pitchFamily="2" charset="-122"/>
            </a:endParaRPr>
          </a:p>
        </p:txBody>
      </p:sp>
      <p:sp>
        <p:nvSpPr>
          <p:cNvPr id="6" name="矩形 5"/>
          <p:cNvSpPr/>
          <p:nvPr>
            <p:custDataLst>
              <p:tags r:id="rId4"/>
            </p:custDataLst>
          </p:nvPr>
        </p:nvSpPr>
        <p:spPr>
          <a:xfrm>
            <a:off x="1132296" y="2061682"/>
            <a:ext cx="10158943" cy="460375"/>
          </a:xfrm>
          <a:prstGeom prst="rect">
            <a:avLst/>
          </a:prstGeom>
          <a:noFill/>
          <a:ln w="9525">
            <a:noFill/>
          </a:ln>
        </p:spPr>
        <p:txBody>
          <a:bodyPr>
            <a:spAutoFit/>
          </a:bodyPr>
          <a:lstStyle/>
          <a:p>
            <a:r>
              <a:rPr lang="en-US" altLang="zh-CN" sz="2400">
                <a:solidFill>
                  <a:srgbClr val="C00000"/>
                </a:solidFill>
                <a:latin typeface="华文新魏" panose="02010800040101010101" pitchFamily="2" charset="-122"/>
                <a:ea typeface="华文新魏" panose="02010800040101010101" pitchFamily="2" charset="-122"/>
                <a:cs typeface="华文新魏" panose="02010800040101010101" pitchFamily="2" charset="-122"/>
              </a:rPr>
              <a:t> ②</a:t>
            </a:r>
            <a:r>
              <a:rPr lang="zh-CN" altLang="en-US" sz="2400">
                <a:solidFill>
                  <a:srgbClr val="C00000"/>
                </a:solidFill>
                <a:latin typeface="华文新魏" panose="02010800040101010101" pitchFamily="2" charset="-122"/>
                <a:ea typeface="华文新魏" panose="02010800040101010101" pitchFamily="2" charset="-122"/>
                <a:cs typeface="华文新魏" panose="02010800040101010101" pitchFamily="2" charset="-122"/>
                <a:sym typeface="宋体" panose="02010600030101010101" pitchFamily="2" charset="-122"/>
              </a:rPr>
              <a:t>阶级：</a:t>
            </a:r>
            <a:r>
              <a:rPr lang="zh-CN" altLang="en-US" sz="2400">
                <a:solidFill>
                  <a:schemeClr val="dk1"/>
                </a:solidFill>
                <a:latin typeface="华文新魏" panose="02010800040101010101" pitchFamily="2" charset="-122"/>
                <a:ea typeface="华文新魏" panose="02010800040101010101" pitchFamily="2" charset="-122"/>
                <a:cs typeface="华文新魏" panose="02010800040101010101" pitchFamily="2" charset="-122"/>
                <a:sym typeface="宋体" panose="02010600030101010101" pitchFamily="2" charset="-122"/>
              </a:rPr>
              <a:t>是在一定的生产关系中处于不同的地位的集团</a:t>
            </a:r>
            <a:r>
              <a:rPr lang="zh-CN" altLang="en-US" sz="2400">
                <a:solidFill>
                  <a:srgbClr val="0070C0"/>
                </a:solidFill>
                <a:latin typeface="华文新魏" panose="02010800040101010101" pitchFamily="2" charset="-122"/>
                <a:ea typeface="华文新魏" panose="02010800040101010101" pitchFamily="2" charset="-122"/>
                <a:cs typeface="华文新魏" panose="02010800040101010101" pitchFamily="2" charset="-122"/>
                <a:sym typeface="宋体" panose="02010600030101010101" pitchFamily="2" charset="-122"/>
              </a:rPr>
              <a:t>（经济范畴）</a:t>
            </a:r>
            <a:r>
              <a:rPr lang="zh-CN" altLang="en-US" sz="2400">
                <a:solidFill>
                  <a:schemeClr val="dk1"/>
                </a:solidFill>
                <a:latin typeface="华文新魏" panose="02010800040101010101" pitchFamily="2" charset="-122"/>
                <a:ea typeface="华文新魏" panose="02010800040101010101" pitchFamily="2" charset="-122"/>
                <a:cs typeface="华文新魏" panose="02010800040101010101" pitchFamily="2" charset="-122"/>
                <a:sym typeface="宋体" panose="02010600030101010101" pitchFamily="2" charset="-122"/>
              </a:rPr>
              <a:t>。</a:t>
            </a:r>
            <a:endParaRPr lang="zh-CN" altLang="en-US" sz="2400">
              <a:solidFill>
                <a:schemeClr val="dk1"/>
              </a:solidFill>
              <a:latin typeface="华文新魏" panose="02010800040101010101" pitchFamily="2" charset="-122"/>
              <a:ea typeface="华文新魏" panose="02010800040101010101" pitchFamily="2" charset="-122"/>
              <a:cs typeface="华文新魏" panose="02010800040101010101" pitchFamily="2" charset="-122"/>
              <a:sym typeface="宋体" panose="02010600030101010101" pitchFamily="2" charset="-122"/>
            </a:endParaRPr>
          </a:p>
        </p:txBody>
      </p:sp>
      <p:sp>
        <p:nvSpPr>
          <p:cNvPr id="3" name="矩形 2"/>
          <p:cNvSpPr/>
          <p:nvPr>
            <p:custDataLst>
              <p:tags r:id="rId5"/>
            </p:custDataLst>
          </p:nvPr>
        </p:nvSpPr>
        <p:spPr>
          <a:xfrm>
            <a:off x="628948" y="2637662"/>
            <a:ext cx="7999095" cy="46037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400" b="1"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微软雅黑" panose="020B0503020204020204" charset="-122"/>
                <a:sym typeface="宋体" panose="02010600030101010101" pitchFamily="2" charset="-122"/>
              </a:rPr>
              <a:t>（2）根本原因：</a:t>
            </a:r>
            <a:r>
              <a:rPr kumimoji="0" lang="zh-CN" altLang="zh-CN" sz="2400" b="1" i="0" u="none" strike="noStrike" kern="1200" cap="none" spc="0" normalizeH="0" baseline="0" noProof="0">
                <a:ln>
                  <a:noFill/>
                </a:ln>
                <a:solidFill>
                  <a:srgbClr val="0070C0"/>
                </a:solidFill>
                <a:effectLst/>
                <a:uLnTx/>
                <a:uFillTx/>
                <a:latin typeface="华文新魏" panose="02010800040101010101" pitchFamily="2" charset="-122"/>
                <a:ea typeface="华文新魏" panose="02010800040101010101" pitchFamily="2" charset="-122"/>
                <a:cs typeface="微软雅黑 Light" panose="020B0502040204020203" charset="-122"/>
              </a:rPr>
              <a:t>生产</a:t>
            </a:r>
            <a:r>
              <a:rPr kumimoji="0" lang="zh-CN" altLang="en-US" sz="2400" b="1" i="0" u="none" strike="noStrike" kern="1200" cap="none" spc="0" normalizeH="0" baseline="0" noProof="0">
                <a:ln>
                  <a:noFill/>
                </a:ln>
                <a:solidFill>
                  <a:srgbClr val="0070C0"/>
                </a:solidFill>
                <a:effectLst/>
                <a:uLnTx/>
                <a:uFillTx/>
                <a:latin typeface="华文新魏" panose="02010800040101010101" pitchFamily="2" charset="-122"/>
                <a:ea typeface="华文新魏" panose="02010800040101010101" pitchFamily="2" charset="-122"/>
                <a:cs typeface="微软雅黑 Light" panose="020B0502040204020203" charset="-122"/>
              </a:rPr>
              <a:t>工具的改进</a:t>
            </a:r>
            <a:r>
              <a:rPr kumimoji="0" lang="zh-CN" altLang="en-US" sz="2400" i="0" u="none" strike="noStrike" kern="1200" cap="none" spc="0" normalizeH="0" baseline="0" noProof="0">
                <a:ln>
                  <a:noFill/>
                </a:ln>
                <a:solidFill>
                  <a:schemeClr val="dk1"/>
                </a:solidFill>
                <a:effectLst/>
                <a:uLnTx/>
                <a:uFillTx/>
                <a:latin typeface="微软雅黑 Light" panose="020B0502040204020203" charset="-122"/>
                <a:ea typeface="微软雅黑 Light" panose="020B0502040204020203" charset="-122"/>
                <a:cs typeface="微软雅黑 Light" panose="020B0502040204020203" charset="-122"/>
              </a:rPr>
              <a:t>大大推动了</a:t>
            </a:r>
            <a:r>
              <a:rPr kumimoji="0" lang="zh-CN" altLang="zh-CN" sz="2400" b="1" i="0" u="none" strike="noStrike" kern="1200" cap="none" spc="0" normalizeH="0" baseline="0" noProof="0">
                <a:ln>
                  <a:noFill/>
                </a:ln>
                <a:solidFill>
                  <a:srgbClr val="0070C0"/>
                </a:solidFill>
                <a:effectLst/>
                <a:uLnTx/>
                <a:uFillTx/>
                <a:latin typeface="华文新魏" panose="02010800040101010101" pitchFamily="2" charset="-122"/>
                <a:ea typeface="华文新魏" panose="02010800040101010101" pitchFamily="2" charset="-122"/>
                <a:cs typeface="微软雅黑 Light" panose="020B0502040204020203" charset="-122"/>
              </a:rPr>
              <a:t>生产力的发展</a:t>
            </a:r>
            <a:endParaRPr kumimoji="0" lang="zh-CN" altLang="en-US" sz="2400" b="1" i="0" u="none" strike="noStrike" kern="1200" cap="none" spc="0" normalizeH="0" baseline="0" noProof="0">
              <a:ln>
                <a:noFill/>
              </a:ln>
              <a:solidFill>
                <a:srgbClr val="C00000"/>
              </a:solidFill>
              <a:effectLst/>
              <a:uLnTx/>
              <a:uFillTx/>
              <a:latin typeface="华文新魏" panose="02010800040101010101" pitchFamily="2" charset="-122"/>
              <a:ea typeface="华文新魏" panose="02010800040101010101" pitchFamily="2" charset="-122"/>
              <a:cs typeface="微软雅黑 Light" panose="020B0502040204020203" charset="-122"/>
              <a:sym typeface="宋体" panose="02010600030101010101" pitchFamily="2" charset="-122"/>
            </a:endParaRPr>
          </a:p>
        </p:txBody>
      </p:sp>
      <p:grpSp>
        <p:nvGrpSpPr>
          <p:cNvPr id="2" name="组合 1"/>
          <p:cNvGrpSpPr/>
          <p:nvPr>
            <p:custDataLst>
              <p:tags r:id="rId6"/>
            </p:custDataLst>
          </p:nvPr>
        </p:nvGrpSpPr>
        <p:grpSpPr>
          <a:xfrm>
            <a:off x="916620" y="3564749"/>
            <a:ext cx="10590928" cy="2457430"/>
            <a:chOff x="1445" y="5614"/>
            <a:chExt cx="16696" cy="3874"/>
          </a:xfrm>
        </p:grpSpPr>
        <p:pic>
          <p:nvPicPr>
            <p:cNvPr id="9" name="Picture 1" descr="C:\Users\Administrator\AppData\Roaming\Tencent\Users\1083525843\QQ\WinTemp\RichOle\SNB7J5MOBNBF2EK7C8)EW}G.png"/>
            <p:cNvPicPr>
              <a:picLocks noChangeAspect="1"/>
            </p:cNvPicPr>
            <p:nvPr>
              <p:custDataLst>
                <p:tags r:id="rId7"/>
              </p:custDataLst>
            </p:nvPr>
          </p:nvPicPr>
          <p:blipFill>
            <a:blip r:embed="rId8"/>
            <a:stretch>
              <a:fillRect/>
            </a:stretch>
          </p:blipFill>
          <p:spPr>
            <a:xfrm>
              <a:off x="6743" y="5663"/>
              <a:ext cx="5475" cy="3706"/>
            </a:xfrm>
            <a:prstGeom prst="rect">
              <a:avLst/>
            </a:prstGeom>
            <a:noFill/>
            <a:ln w="9525">
              <a:noFill/>
            </a:ln>
          </p:spPr>
        </p:pic>
        <p:pic>
          <p:nvPicPr>
            <p:cNvPr id="10" name="Picture 8" descr="https://timgsa.baidu.com/timg?image&amp;quality=80&amp;size=b9999_10000&amp;sec=1566960798558&amp;di=733534a7941821afe6388469793f9f59&amp;imgtype=0&amp;src=http%3A%2F%2Fimg1.gtimg.com%2Fln%2Fpics%2Fhv1%2F225%2F154%2F1746%2F113573145.jpg"/>
            <p:cNvPicPr>
              <a:picLocks noChangeAspect="1"/>
            </p:cNvPicPr>
            <p:nvPr>
              <p:custDataLst>
                <p:tags r:id="rId9"/>
              </p:custDataLst>
            </p:nvPr>
          </p:nvPicPr>
          <p:blipFill>
            <a:blip r:embed="rId10"/>
            <a:stretch>
              <a:fillRect/>
            </a:stretch>
          </p:blipFill>
          <p:spPr>
            <a:xfrm>
              <a:off x="12671" y="5614"/>
              <a:ext cx="5471" cy="3810"/>
            </a:xfrm>
            <a:prstGeom prst="rect">
              <a:avLst/>
            </a:prstGeom>
            <a:noFill/>
            <a:ln w="9525">
              <a:noFill/>
            </a:ln>
          </p:spPr>
        </p:pic>
        <p:pic>
          <p:nvPicPr>
            <p:cNvPr id="8" name="Picture 3" descr="https://timgsa.baidu.com/timg?image&amp;quality=80&amp;size=b9999_10000&amp;sec=1566913200997&amp;di=56c310144f33ad1b47e25761f972ac50&amp;imgtype=0&amp;src=http%3A%2F%2Fattach2.scimg.cn%2Fforum%2F201503%2F01%2F154936iw59ba4b959u9ucl.jpg"/>
            <p:cNvPicPr>
              <a:picLocks noChangeAspect="1"/>
            </p:cNvPicPr>
            <p:nvPr>
              <p:custDataLst>
                <p:tags r:id="rId11"/>
              </p:custDataLst>
            </p:nvPr>
          </p:nvPicPr>
          <p:blipFill>
            <a:blip r:embed="rId12"/>
            <a:stretch>
              <a:fillRect/>
            </a:stretch>
          </p:blipFill>
          <p:spPr>
            <a:xfrm>
              <a:off x="1445" y="5614"/>
              <a:ext cx="4840" cy="3875"/>
            </a:xfrm>
            <a:prstGeom prst="rect">
              <a:avLst/>
            </a:prstGeom>
            <a:noFill/>
            <a:ln w="9525">
              <a:noFill/>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custDataLst>
              <p:tags r:id="rId1"/>
            </p:custDataLst>
          </p:nvPr>
        </p:nvPicPr>
        <p:blipFill>
          <a:blip r:embed="rId2"/>
          <a:stretch>
            <a:fillRect/>
          </a:stretch>
        </p:blipFill>
        <p:spPr>
          <a:xfrm>
            <a:off x="0" y="0"/>
            <a:ext cx="1604010" cy="1491615"/>
          </a:xfrm>
          <a:prstGeom prst="rect">
            <a:avLst/>
          </a:prstGeom>
        </p:spPr>
      </p:pic>
      <p:sp>
        <p:nvSpPr>
          <p:cNvPr id="6" name="文本框 1"/>
          <p:cNvSpPr txBox="1"/>
          <p:nvPr>
            <p:custDataLst>
              <p:tags r:id="rId3"/>
            </p:custDataLst>
          </p:nvPr>
        </p:nvSpPr>
        <p:spPr>
          <a:xfrm>
            <a:off x="1289368" y="1080338"/>
            <a:ext cx="9671050" cy="583565"/>
          </a:xfrm>
          <a:prstGeom prst="rect">
            <a:avLst/>
          </a:prstGeom>
          <a:noFill/>
          <a:ln w="9525">
            <a:noFill/>
          </a:ln>
        </p:spPr>
        <p:txBody>
          <a:bodyPr wrap="square" anchor="t">
            <a:spAutoFit/>
          </a:bodyPr>
          <a:lstStyle/>
          <a:p>
            <a:r>
              <a:rPr lang="zh-CN" altLang="en-US" sz="3200" b="1">
                <a:solidFill>
                  <a:srgbClr val="FF0000"/>
                </a:solidFill>
                <a:latin typeface="黑体" panose="02010609060101010101" charset="-122"/>
                <a:ea typeface="黑体" panose="02010609060101010101" charset="-122"/>
              </a:rPr>
              <a:t>       </a:t>
            </a:r>
            <a:r>
              <a:rPr lang="zh-CN" altLang="en-US" sz="3200" b="1">
                <a:solidFill>
                  <a:srgbClr val="0070C0"/>
                </a:solidFill>
                <a:latin typeface="黑体" panose="02010609060101010101" charset="-122"/>
                <a:ea typeface="黑体" panose="02010609060101010101" charset="-122"/>
              </a:rPr>
              <a:t>分组讨论，</a:t>
            </a:r>
            <a:r>
              <a:rPr lang="zh-CN" altLang="en-US" sz="3200" b="1">
                <a:solidFill>
                  <a:srgbClr val="0070C0"/>
                </a:solidFill>
                <a:latin typeface="黑体" panose="02010609060101010101" charset="-122"/>
                <a:ea typeface="黑体" panose="02010609060101010101" charset="-122"/>
                <a:sym typeface="+mn-ea"/>
              </a:rPr>
              <a:t>如何看待以下观点？阐述理由</a:t>
            </a:r>
            <a:endParaRPr lang="zh-CN" altLang="en-US" sz="3200" b="1">
              <a:solidFill>
                <a:srgbClr val="0070C0"/>
              </a:solidFill>
              <a:latin typeface="黑体" panose="02010609060101010101" charset="-122"/>
              <a:ea typeface="黑体" panose="02010609060101010101" charset="-122"/>
              <a:sym typeface="+mn-ea"/>
            </a:endParaRPr>
          </a:p>
        </p:txBody>
      </p:sp>
      <p:pic>
        <p:nvPicPr>
          <p:cNvPr id="11" name="图形 3"/>
          <p:cNvPicPr>
            <a:picLocks noGrp="1" noChangeAspect="1"/>
          </p:cNvPicPr>
          <p:nvPr>
            <p:custDataLst>
              <p:tags r:id="rId4"/>
            </p:custDataLst>
          </p:nvPr>
        </p:nvPicPr>
        <p:blipFill>
          <a:blip r:embed="rId5"/>
          <a:stretch>
            <a:fillRect/>
          </a:stretch>
        </p:blipFill>
        <p:spPr>
          <a:xfrm>
            <a:off x="603885" y="2508568"/>
            <a:ext cx="685800" cy="685800"/>
          </a:xfrm>
          <a:prstGeom prst="rect">
            <a:avLst/>
          </a:prstGeom>
          <a:noFill/>
          <a:ln w="9525">
            <a:noFill/>
          </a:ln>
        </p:spPr>
      </p:pic>
      <p:sp>
        <p:nvSpPr>
          <p:cNvPr id="14" name="对话气泡: 圆角矩形 13"/>
          <p:cNvSpPr/>
          <p:nvPr>
            <p:custDataLst>
              <p:tags r:id="rId6"/>
            </p:custDataLst>
          </p:nvPr>
        </p:nvSpPr>
        <p:spPr>
          <a:xfrm>
            <a:off x="1518285" y="1864995"/>
            <a:ext cx="3912235" cy="1329690"/>
          </a:xfrm>
          <a:prstGeom prst="wedgeRoundRectCallout">
            <a:avLst>
              <a:gd name="adj1" fmla="val -57176"/>
              <a:gd name="adj2" fmla="val 3040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r>
              <a:rPr lang="zh-CN" altLang="en-US" sz="2400" b="1" strike="noStrike" noProof="1">
                <a:solidFill>
                  <a:schemeClr val="tx1"/>
                </a:solidFill>
              </a:rPr>
              <a:t>私有制的产生是社会生产力发展的结果，是不可避免</a:t>
            </a:r>
            <a:endParaRPr lang="zh-CN" altLang="en-US" sz="2400" b="1" strike="noStrike" noProof="1">
              <a:solidFill>
                <a:schemeClr val="tx1"/>
              </a:solidFill>
            </a:endParaRPr>
          </a:p>
        </p:txBody>
      </p:sp>
      <p:pic>
        <p:nvPicPr>
          <p:cNvPr id="4" name="图片 3"/>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5430279" y="2149579"/>
            <a:ext cx="1045269" cy="1045269"/>
          </a:xfrm>
          <a:prstGeom prst="rect">
            <a:avLst/>
          </a:prstGeom>
        </p:spPr>
      </p:pic>
      <p:sp>
        <p:nvSpPr>
          <p:cNvPr id="23" name="文本框 17"/>
          <p:cNvSpPr txBox="1"/>
          <p:nvPr>
            <p:custDataLst>
              <p:tags r:id="rId9"/>
            </p:custDataLst>
          </p:nvPr>
        </p:nvSpPr>
        <p:spPr>
          <a:xfrm>
            <a:off x="798195" y="3797935"/>
            <a:ext cx="10245090" cy="2336165"/>
          </a:xfrm>
          <a:prstGeom prst="rect">
            <a:avLst/>
          </a:prstGeom>
          <a:noFill/>
          <a:ln>
            <a:solidFill>
              <a:schemeClr val="tx1"/>
            </a:solidFill>
          </a:ln>
        </p:spPr>
        <p:txBody>
          <a:bodyPr wrap="square" lIns="121914" tIns="60957" rIns="121914" bIns="60957" rtlCol="0">
            <a:spAutoFit/>
          </a:bodyPr>
          <a:lstStyle/>
          <a:p>
            <a:r>
              <a:rPr lang="zh-CN" altLang="en-US" sz="2400" b="1">
                <a:solidFill>
                  <a:schemeClr val="tx1"/>
                </a:solidFill>
                <a:latin typeface="黑体" panose="02010609060101010101" charset="-122"/>
                <a:ea typeface="黑体" panose="02010609060101010101" charset="-122"/>
              </a:rPr>
              <a:t>原始社会后期，以</a:t>
            </a:r>
            <a:r>
              <a:rPr lang="zh-CN" altLang="en-US" sz="2400" b="1">
                <a:solidFill>
                  <a:srgbClr val="FF0000"/>
                </a:solidFill>
                <a:latin typeface="黑体" panose="02010609060101010101" charset="-122"/>
                <a:ea typeface="黑体" panose="02010609060101010101" charset="-122"/>
              </a:rPr>
              <a:t>生产工具</a:t>
            </a:r>
            <a:r>
              <a:rPr lang="zh-CN" altLang="en-US" sz="2400" b="1">
                <a:solidFill>
                  <a:schemeClr val="tx1"/>
                </a:solidFill>
                <a:latin typeface="黑体" panose="02010609060101010101" charset="-122"/>
                <a:ea typeface="黑体" panose="02010609060101010101" charset="-122"/>
              </a:rPr>
              <a:t>的进步，即金属工具的出现为标志，</a:t>
            </a:r>
            <a:r>
              <a:rPr lang="zh-CN" altLang="en-US" sz="2400" b="1">
                <a:solidFill>
                  <a:srgbClr val="FF0000"/>
                </a:solidFill>
                <a:latin typeface="黑体" panose="02010609060101010101" charset="-122"/>
                <a:ea typeface="黑体" panose="02010609060101010101" charset="-122"/>
              </a:rPr>
              <a:t>生产力</a:t>
            </a:r>
            <a:r>
              <a:rPr lang="zh-CN" altLang="en-US" sz="2400" b="1">
                <a:solidFill>
                  <a:schemeClr val="tx1"/>
                </a:solidFill>
                <a:latin typeface="黑体" panose="02010609060101010101" charset="-122"/>
                <a:ea typeface="黑体" panose="02010609060101010101" charset="-122"/>
              </a:rPr>
              <a:t>有了新的发展。手工业逐渐从农业中分离出来，成为独立的生产部门，畜群分散到各个家庭饲养，土地分配给各个家庭去耕种，以个体家庭劳动为单位的个体劳动取代了以氏族公社为单位的共同劳动。</a:t>
            </a:r>
            <a:r>
              <a:rPr lang="zh-CN" altLang="en-US" sz="2400" b="1">
                <a:solidFill>
                  <a:srgbClr val="FF0000"/>
                </a:solidFill>
                <a:latin typeface="黑体" panose="02010609060101010101" charset="-122"/>
                <a:ea typeface="黑体" panose="02010609060101010101" charset="-122"/>
              </a:rPr>
              <a:t>个体劳动在客观上要求生产资料归个体家庭私有</a:t>
            </a:r>
            <a:r>
              <a:rPr lang="zh-CN" altLang="en-US" sz="2400" b="1">
                <a:solidFill>
                  <a:schemeClr val="tx1"/>
                </a:solidFill>
                <a:latin typeface="黑体" panose="02010609060101010101" charset="-122"/>
                <a:ea typeface="黑体" panose="02010609060101010101" charset="-122"/>
              </a:rPr>
              <a:t>。因此，随着生产力的发展，个体劳动开始盛行，</a:t>
            </a:r>
            <a:r>
              <a:rPr lang="zh-CN" altLang="en-US" sz="2400" b="1">
                <a:solidFill>
                  <a:srgbClr val="FF0000"/>
                </a:solidFill>
                <a:latin typeface="黑体" panose="02010609060101010101" charset="-122"/>
                <a:ea typeface="黑体" panose="02010609060101010101" charset="-122"/>
              </a:rPr>
              <a:t>私有制</a:t>
            </a:r>
            <a:r>
              <a:rPr lang="zh-CN" altLang="en-US" sz="2400" b="1">
                <a:solidFill>
                  <a:schemeClr val="tx1"/>
                </a:solidFill>
                <a:latin typeface="黑体" panose="02010609060101010101" charset="-122"/>
                <a:ea typeface="黑体" panose="02010609060101010101" charset="-122"/>
              </a:rPr>
              <a:t>逐渐形成并发展。</a:t>
            </a:r>
            <a:endParaRPr lang="zh-CN" altLang="en-US" sz="2400" b="1">
              <a:solidFill>
                <a:schemeClr val="tx1"/>
              </a:solidFill>
              <a:latin typeface="黑体" panose="02010609060101010101" charset="-122"/>
              <a:ea typeface="黑体" panose="02010609060101010101" charset="-122"/>
            </a:endParaRPr>
          </a:p>
        </p:txBody>
      </p:sp>
      <p:sp>
        <p:nvSpPr>
          <p:cNvPr id="2" name="文本框 1"/>
          <p:cNvSpPr txBox="1"/>
          <p:nvPr>
            <p:custDataLst>
              <p:tags r:id="rId10"/>
            </p:custDataLst>
          </p:nvPr>
        </p:nvSpPr>
        <p:spPr>
          <a:xfrm>
            <a:off x="1821778" y="180654"/>
            <a:ext cx="2066877" cy="521970"/>
          </a:xfrm>
          <a:prstGeom prst="rect">
            <a:avLst/>
          </a:prstGeom>
          <a:solidFill>
            <a:srgbClr val="0070C0"/>
          </a:solidFill>
        </p:spPr>
        <p:txBody>
          <a:bodyPr wrap="square" rtlCol="0">
            <a:spAutoFit/>
          </a:bodyPr>
          <a:lstStyle/>
          <a:p>
            <a:pPr algn="ctr"/>
            <a:r>
              <a:rPr lang="zh-CN" altLang="en-US" sz="2800" b="1" smtClean="0">
                <a:solidFill>
                  <a:schemeClr val="bg1"/>
                </a:solidFill>
                <a:latin typeface="微软雅黑" panose="020B0503020204020204" charset="-122"/>
                <a:ea typeface="微软雅黑" panose="020B0503020204020204" charset="-122"/>
                <a:cs typeface="微软雅黑" panose="020B0503020204020204" charset="-122"/>
              </a:rPr>
              <a:t>探究</a:t>
            </a: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与分享</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custDataLst>
              <p:tags r:id="rId1"/>
            </p:custDataLst>
          </p:nvPr>
        </p:nvPicPr>
        <p:blipFill>
          <a:blip r:embed="rId2"/>
          <a:stretch>
            <a:fillRect/>
          </a:stretch>
        </p:blipFill>
        <p:spPr>
          <a:xfrm>
            <a:off x="0" y="0"/>
            <a:ext cx="1604010" cy="1491615"/>
          </a:xfrm>
          <a:prstGeom prst="rect">
            <a:avLst/>
          </a:prstGeom>
        </p:spPr>
      </p:pic>
      <p:sp>
        <p:nvSpPr>
          <p:cNvPr id="6" name="文本框 1"/>
          <p:cNvSpPr txBox="1"/>
          <p:nvPr>
            <p:custDataLst>
              <p:tags r:id="rId3"/>
            </p:custDataLst>
          </p:nvPr>
        </p:nvSpPr>
        <p:spPr>
          <a:xfrm>
            <a:off x="696913" y="1491818"/>
            <a:ext cx="9671050" cy="583565"/>
          </a:xfrm>
          <a:prstGeom prst="rect">
            <a:avLst/>
          </a:prstGeom>
          <a:noFill/>
          <a:ln w="9525">
            <a:noFill/>
          </a:ln>
        </p:spPr>
        <p:txBody>
          <a:bodyPr wrap="square" anchor="t">
            <a:spAutoFit/>
          </a:bodyPr>
          <a:lstStyle/>
          <a:p>
            <a:r>
              <a:rPr lang="zh-CN" altLang="en-US" sz="3200" b="1">
                <a:solidFill>
                  <a:srgbClr val="FF0000"/>
                </a:solidFill>
                <a:latin typeface="黑体" panose="02010609060101010101" charset="-122"/>
                <a:ea typeface="黑体" panose="02010609060101010101" charset="-122"/>
              </a:rPr>
              <a:t>       </a:t>
            </a:r>
            <a:r>
              <a:rPr lang="zh-CN" altLang="en-US" sz="3200" b="1">
                <a:solidFill>
                  <a:srgbClr val="0070C0"/>
                </a:solidFill>
                <a:latin typeface="黑体" panose="02010609060101010101" charset="-122"/>
                <a:ea typeface="黑体" panose="02010609060101010101" charset="-122"/>
              </a:rPr>
              <a:t>分组讨论，</a:t>
            </a:r>
            <a:r>
              <a:rPr lang="zh-CN" altLang="en-US" sz="3200" b="1">
                <a:solidFill>
                  <a:srgbClr val="0070C0"/>
                </a:solidFill>
                <a:latin typeface="黑体" panose="02010609060101010101" charset="-122"/>
                <a:ea typeface="黑体" panose="02010609060101010101" charset="-122"/>
                <a:sym typeface="+mn-ea"/>
              </a:rPr>
              <a:t>如何看待以下观点？阐述理由</a:t>
            </a:r>
            <a:endParaRPr lang="zh-CN" altLang="en-US" sz="3200" b="1">
              <a:solidFill>
                <a:srgbClr val="0070C0"/>
              </a:solidFill>
              <a:latin typeface="黑体" panose="02010609060101010101" charset="-122"/>
              <a:ea typeface="黑体" panose="02010609060101010101" charset="-122"/>
              <a:sym typeface="+mn-ea"/>
            </a:endParaRPr>
          </a:p>
        </p:txBody>
      </p:sp>
      <p:pic>
        <p:nvPicPr>
          <p:cNvPr id="13" name="图形 7"/>
          <p:cNvPicPr>
            <a:picLocks noGrp="1" noChangeAspect="1"/>
          </p:cNvPicPr>
          <p:nvPr>
            <p:custDataLst>
              <p:tags r:id="rId4"/>
            </p:custDataLst>
          </p:nvPr>
        </p:nvPicPr>
        <p:blipFill>
          <a:blip r:embed="rId5"/>
          <a:stretch>
            <a:fillRect/>
          </a:stretch>
        </p:blipFill>
        <p:spPr>
          <a:xfrm>
            <a:off x="696913" y="2917508"/>
            <a:ext cx="685800" cy="685800"/>
          </a:xfrm>
          <a:prstGeom prst="rect">
            <a:avLst/>
          </a:prstGeom>
          <a:noFill/>
          <a:ln w="9525">
            <a:noFill/>
          </a:ln>
        </p:spPr>
      </p:pic>
      <p:sp>
        <p:nvSpPr>
          <p:cNvPr id="15" name="对话气泡: 圆角矩形 14"/>
          <p:cNvSpPr/>
          <p:nvPr>
            <p:custDataLst>
              <p:tags r:id="rId6"/>
            </p:custDataLst>
          </p:nvPr>
        </p:nvSpPr>
        <p:spPr>
          <a:xfrm>
            <a:off x="1821815" y="2544445"/>
            <a:ext cx="5732145" cy="1001395"/>
          </a:xfrm>
          <a:prstGeom prst="wedgeRoundRectCallout">
            <a:avLst>
              <a:gd name="adj1" fmla="val -58246"/>
              <a:gd name="adj2" fmla="val 3000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r>
              <a:rPr lang="zh-CN" altLang="en-US" sz="2800" b="1" strike="noStrike" noProof="1">
                <a:solidFill>
                  <a:schemeClr val="tx1"/>
                </a:solidFill>
              </a:rPr>
              <a:t>私有观念的存在，是私有制产生的根本原因。</a:t>
            </a:r>
            <a:endParaRPr lang="zh-CN" altLang="en-US" sz="2800" b="1" strike="noStrike" noProof="1">
              <a:solidFill>
                <a:schemeClr val="tx1"/>
              </a:solidFill>
            </a:endParaRPr>
          </a:p>
        </p:txBody>
      </p:sp>
      <p:pic>
        <p:nvPicPr>
          <p:cNvPr id="17" name="图片 16"/>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7830281" y="2605844"/>
            <a:ext cx="939560" cy="939560"/>
          </a:xfrm>
          <a:prstGeom prst="rect">
            <a:avLst/>
          </a:prstGeom>
        </p:spPr>
      </p:pic>
      <p:sp>
        <p:nvSpPr>
          <p:cNvPr id="23" name="文本框 17"/>
          <p:cNvSpPr txBox="1"/>
          <p:nvPr>
            <p:custDataLst>
              <p:tags r:id="rId9"/>
            </p:custDataLst>
          </p:nvPr>
        </p:nvSpPr>
        <p:spPr>
          <a:xfrm>
            <a:off x="1185545" y="4322445"/>
            <a:ext cx="8540750" cy="1412875"/>
          </a:xfrm>
          <a:prstGeom prst="rect">
            <a:avLst/>
          </a:prstGeom>
          <a:noFill/>
          <a:ln>
            <a:solidFill>
              <a:schemeClr val="tx1"/>
            </a:solidFill>
          </a:ln>
        </p:spPr>
        <p:txBody>
          <a:bodyPr wrap="square" lIns="121914" tIns="60957" rIns="121914" bIns="60957" rtlCol="0">
            <a:spAutoFit/>
          </a:bodyPr>
          <a:lstStyle/>
          <a:p>
            <a:r>
              <a:rPr lang="zh-CN" altLang="en-US" sz="2800" b="1">
                <a:solidFill>
                  <a:schemeClr val="tx1"/>
                </a:solidFill>
                <a:latin typeface="黑体" panose="02010609060101010101" charset="-122"/>
                <a:ea typeface="黑体" panose="02010609060101010101" charset="-122"/>
              </a:rPr>
              <a:t>私有制产生的根本原因是</a:t>
            </a:r>
            <a:r>
              <a:rPr lang="zh-CN" altLang="en-US" sz="2800" b="1">
                <a:solidFill>
                  <a:srgbClr val="FF0000"/>
                </a:solidFill>
                <a:latin typeface="黑体" panose="02010609060101010101" charset="-122"/>
                <a:ea typeface="黑体" panose="02010609060101010101" charset="-122"/>
              </a:rPr>
              <a:t>生产力</a:t>
            </a:r>
            <a:r>
              <a:rPr lang="zh-CN" altLang="en-US" sz="2800" b="1">
                <a:solidFill>
                  <a:schemeClr val="tx1"/>
                </a:solidFill>
                <a:latin typeface="黑体" panose="02010609060101010101" charset="-122"/>
                <a:ea typeface="黑体" panose="02010609060101010101" charset="-122"/>
              </a:rPr>
              <a:t>发展到一个新的阶段，正是生产力的发展引起了原始社会生产资料所有制的变化。私有观念的产生是由于私有制的存在。</a:t>
            </a:r>
            <a:endParaRPr lang="zh-CN" altLang="en-US" sz="2800" b="1">
              <a:solidFill>
                <a:schemeClr val="tx1"/>
              </a:solidFill>
              <a:latin typeface="黑体" panose="02010609060101010101" charset="-122"/>
              <a:ea typeface="黑体" panose="02010609060101010101" charset="-122"/>
            </a:endParaRPr>
          </a:p>
        </p:txBody>
      </p:sp>
      <p:sp>
        <p:nvSpPr>
          <p:cNvPr id="2" name="文本框 1"/>
          <p:cNvSpPr txBox="1"/>
          <p:nvPr>
            <p:custDataLst>
              <p:tags r:id="rId10"/>
            </p:custDataLst>
          </p:nvPr>
        </p:nvSpPr>
        <p:spPr>
          <a:xfrm>
            <a:off x="1976718" y="378774"/>
            <a:ext cx="2066877" cy="521970"/>
          </a:xfrm>
          <a:prstGeom prst="rect">
            <a:avLst/>
          </a:prstGeom>
          <a:solidFill>
            <a:srgbClr val="0070C0"/>
          </a:solidFill>
        </p:spPr>
        <p:txBody>
          <a:bodyPr wrap="square" rtlCol="0">
            <a:spAutoFit/>
          </a:bodyPr>
          <a:lstStyle/>
          <a:p>
            <a:pPr algn="ctr"/>
            <a:r>
              <a:rPr lang="zh-CN" altLang="en-US" sz="2800" b="1" smtClean="0">
                <a:solidFill>
                  <a:schemeClr val="bg1"/>
                </a:solidFill>
                <a:latin typeface="微软雅黑" panose="020B0503020204020204" charset="-122"/>
                <a:ea typeface="微软雅黑" panose="020B0503020204020204" charset="-122"/>
                <a:cs typeface="微软雅黑" panose="020B0503020204020204" charset="-122"/>
              </a:rPr>
              <a:t>探究</a:t>
            </a: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与分享</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11113" y="765175"/>
            <a:ext cx="12182475" cy="76200"/>
          </a:xfrm>
          <a:prstGeom prst="rect">
            <a:avLst/>
          </a:prstGeom>
          <a:gradFill>
            <a:gsLst>
              <a:gs pos="0">
                <a:srgbClr val="14CD68"/>
              </a:gs>
              <a:gs pos="40000">
                <a:srgbClr val="0B6E38">
                  <a:alpha val="67000"/>
                  <a:lumMod val="34000"/>
                  <a:lumOff val="66000"/>
                </a:srgbClr>
              </a:gs>
            </a:gsLst>
            <a:lin ang="5400000" scaled="0"/>
          </a:gradFill>
          <a:ln>
            <a:solidFill>
              <a:srgbClr val="00B05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fontAlgn="auto"/>
            <a:endParaRPr lang="zh-CN" altLang="en-US" sz="2405" strike="noStrike" noProof="1"/>
          </a:p>
        </p:txBody>
      </p:sp>
      <p:sp>
        <p:nvSpPr>
          <p:cNvPr id="6" name="TextBox 5"/>
          <p:cNvSpPr txBox="1">
            <a:spLocks noChangeArrowheads="1"/>
          </p:cNvSpPr>
          <p:nvPr>
            <p:custDataLst>
              <p:tags r:id="rId2"/>
            </p:custDataLst>
          </p:nvPr>
        </p:nvSpPr>
        <p:spPr bwMode="auto">
          <a:xfrm>
            <a:off x="-635" y="-12700"/>
            <a:ext cx="12197715" cy="1517650"/>
          </a:xfrm>
          <a:prstGeom prst="rect">
            <a:avLst/>
          </a:prstGeom>
          <a:solidFill>
            <a:schemeClr val="tx2"/>
          </a:solidFill>
          <a:ln w="9525">
            <a:noFill/>
            <a:miter lim="800000"/>
          </a:ln>
        </p:spPr>
        <p:txBody>
          <a:bodyPr wrap="square" lIns="38663" tIns="19331" rIns="38663" bIns="19331">
            <a:spAutoFit/>
          </a:bodyPr>
          <a:lstStyle/>
          <a:p>
            <a:pPr algn="ctr" fontAlgn="auto"/>
            <a:r>
              <a:rPr lang="en-US" altLang="zh-CN" sz="4810" b="1" noProof="1" smtClean="0">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rPr>
              <a:t> </a:t>
            </a:r>
            <a:r>
              <a:rPr lang="zh-CN" altLang="zh-CN" sz="4810" b="1" noProof="1" smtClean="0">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rPr>
              <a:t>第一课</a:t>
            </a:r>
            <a:r>
              <a:rPr lang="en-US" altLang="zh-CN" sz="4810" b="1" noProof="1" smtClean="0">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rPr>
              <a:t>    </a:t>
            </a:r>
            <a:r>
              <a:rPr lang="zh-CN" altLang="en-US" sz="4810" b="1" noProof="1" smtClean="0">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rPr>
              <a:t>社会主义从空想到科学、</a:t>
            </a:r>
            <a:endParaRPr lang="zh-CN" altLang="en-US" sz="4810" b="1" noProof="1" smtClean="0">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endParaRPr>
          </a:p>
          <a:p>
            <a:pPr algn="ctr" fontAlgn="auto"/>
            <a:r>
              <a:rPr lang="zh-CN" altLang="en-US" sz="4810" b="1" noProof="1" smtClean="0">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rPr>
              <a:t>从理论到实践</a:t>
            </a:r>
            <a:endParaRPr lang="zh-CN" altLang="en-US" sz="4810" b="1" noProof="1" smtClean="0">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endParaRPr>
          </a:p>
        </p:txBody>
      </p:sp>
      <p:sp>
        <p:nvSpPr>
          <p:cNvPr id="9" name="矩形 8"/>
          <p:cNvSpPr/>
          <p:nvPr>
            <p:custDataLst>
              <p:tags r:id="rId3"/>
            </p:custDataLst>
          </p:nvPr>
        </p:nvSpPr>
        <p:spPr>
          <a:xfrm>
            <a:off x="-635" y="6781800"/>
            <a:ext cx="12197715" cy="76200"/>
          </a:xfrm>
          <a:prstGeom prst="rect">
            <a:avLst/>
          </a:prstGeom>
          <a:solidFill>
            <a:srgbClr val="002060"/>
          </a:solidFill>
          <a:ln>
            <a:solidFill>
              <a:srgbClr val="00B05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fontAlgn="auto"/>
            <a:endParaRPr lang="zh-CN" altLang="en-US" sz="2405" strike="noStrike" noProof="1"/>
          </a:p>
        </p:txBody>
      </p:sp>
      <p:sp>
        <p:nvSpPr>
          <p:cNvPr id="5" name="文本框 4"/>
          <p:cNvSpPr txBox="1"/>
          <p:nvPr>
            <p:custDataLst>
              <p:tags r:id="rId4"/>
            </p:custDataLst>
          </p:nvPr>
        </p:nvSpPr>
        <p:spPr>
          <a:xfrm>
            <a:off x="3317875" y="1804035"/>
            <a:ext cx="5570855" cy="1247140"/>
          </a:xfrm>
          <a:prstGeom prst="rect">
            <a:avLst/>
          </a:prstGeom>
          <a:noFill/>
        </p:spPr>
        <p:txBody>
          <a:bodyPr wrap="none" rtlCol="0">
            <a:noAutofit/>
            <a:scene3d>
              <a:camera prst="orthographicFront"/>
              <a:lightRig rig="threePt" dir="t"/>
            </a:scene3d>
          </a:bodyPr>
          <a:lstStyle/>
          <a:p>
            <a:pPr algn="ctr" fontAlgn="auto">
              <a:lnSpc>
                <a:spcPct val="120000"/>
              </a:lnSpc>
            </a:pPr>
            <a:r>
              <a:rPr lang="en-US" altLang="zh-CN" sz="4800" b="1" noProof="1">
                <a:solidFill>
                  <a:srgbClr val="FF0000"/>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rPr>
              <a:t>1.1 </a:t>
            </a:r>
            <a:r>
              <a:rPr lang="zh-CN" sz="4800" b="1" noProof="1">
                <a:solidFill>
                  <a:srgbClr val="FF0000"/>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rPr>
              <a:t>原始社会的解体和阶级社会的演进</a:t>
            </a:r>
            <a:endParaRPr lang="zh-CN" sz="4800" b="1" noProof="1">
              <a:solidFill>
                <a:srgbClr val="FF0000"/>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endParaRPr>
          </a:p>
        </p:txBody>
      </p:sp>
      <p:cxnSp>
        <p:nvCxnSpPr>
          <p:cNvPr id="13" name="直接连接符 12"/>
          <p:cNvCxnSpPr/>
          <p:nvPr>
            <p:custDataLst>
              <p:tags r:id="rId5"/>
            </p:custDataLst>
          </p:nvPr>
        </p:nvCxnSpPr>
        <p:spPr>
          <a:xfrm flipV="1">
            <a:off x="1352868" y="1988503"/>
            <a:ext cx="9914255" cy="8255"/>
          </a:xfrm>
          <a:prstGeom prst="line">
            <a:avLst/>
          </a:prstGeom>
          <a:ln w="38100">
            <a:solidFill>
              <a:srgbClr val="00B0F0"/>
            </a:solidFill>
          </a:ln>
        </p:spPr>
        <p:style>
          <a:lnRef idx="1">
            <a:srgbClr val="4472C4"/>
          </a:lnRef>
          <a:fillRef idx="0">
            <a:srgbClr val="4472C4"/>
          </a:fillRef>
          <a:effectRef idx="0">
            <a:srgbClr val="4472C4"/>
          </a:effectRef>
          <a:fontRef idx="minor">
            <a:sysClr val="windowText" lastClr="000000"/>
          </a:fontRef>
        </p:style>
      </p:cxnSp>
      <p:pic>
        <p:nvPicPr>
          <p:cNvPr id="18439" name="图片 2"/>
          <p:cNvPicPr/>
          <p:nvPr>
            <p:custDataLst>
              <p:tags r:id="rId6"/>
            </p:custDataLst>
          </p:nvPr>
        </p:nvPicPr>
        <p:blipFill>
          <a:blip r:embed="rId7"/>
          <a:stretch>
            <a:fillRect/>
          </a:stretch>
        </p:blipFill>
        <p:spPr>
          <a:xfrm>
            <a:off x="2723515" y="2978150"/>
            <a:ext cx="6744335" cy="3371850"/>
          </a:xfrm>
          <a:prstGeom prst="rect">
            <a:avLst/>
          </a:prstGeom>
          <a:noFill/>
          <a:ln w="9525">
            <a:noFill/>
          </a:ln>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custDataLst>
              <p:tags r:id="rId1"/>
            </p:custDataLst>
          </p:nvPr>
        </p:nvPicPr>
        <p:blipFill>
          <a:blip r:embed="rId2"/>
          <a:stretch>
            <a:fillRect/>
          </a:stretch>
        </p:blipFill>
        <p:spPr>
          <a:xfrm>
            <a:off x="0" y="0"/>
            <a:ext cx="1604010" cy="1491615"/>
          </a:xfrm>
          <a:prstGeom prst="rect">
            <a:avLst/>
          </a:prstGeom>
        </p:spPr>
      </p:pic>
      <p:sp>
        <p:nvSpPr>
          <p:cNvPr id="6" name="文本框 1"/>
          <p:cNvSpPr txBox="1"/>
          <p:nvPr>
            <p:custDataLst>
              <p:tags r:id="rId3"/>
            </p:custDataLst>
          </p:nvPr>
        </p:nvSpPr>
        <p:spPr>
          <a:xfrm>
            <a:off x="1270953" y="968578"/>
            <a:ext cx="9671050" cy="583565"/>
          </a:xfrm>
          <a:prstGeom prst="rect">
            <a:avLst/>
          </a:prstGeom>
          <a:noFill/>
          <a:ln w="9525">
            <a:noFill/>
          </a:ln>
        </p:spPr>
        <p:txBody>
          <a:bodyPr wrap="square" anchor="t">
            <a:spAutoFit/>
          </a:bodyPr>
          <a:lstStyle/>
          <a:p>
            <a:r>
              <a:rPr lang="zh-CN" altLang="en-US" sz="3200" b="1">
                <a:solidFill>
                  <a:srgbClr val="FF0000"/>
                </a:solidFill>
                <a:latin typeface="黑体" panose="02010609060101010101" charset="-122"/>
                <a:ea typeface="黑体" panose="02010609060101010101" charset="-122"/>
              </a:rPr>
              <a:t>       </a:t>
            </a:r>
            <a:r>
              <a:rPr lang="zh-CN" altLang="en-US" sz="3200" b="1">
                <a:solidFill>
                  <a:srgbClr val="0070C0"/>
                </a:solidFill>
                <a:latin typeface="黑体" panose="02010609060101010101" charset="-122"/>
                <a:ea typeface="黑体" panose="02010609060101010101" charset="-122"/>
              </a:rPr>
              <a:t>分组讨论，</a:t>
            </a:r>
            <a:r>
              <a:rPr lang="zh-CN" altLang="en-US" sz="3200" b="1">
                <a:solidFill>
                  <a:srgbClr val="0070C0"/>
                </a:solidFill>
                <a:latin typeface="黑体" panose="02010609060101010101" charset="-122"/>
                <a:ea typeface="黑体" panose="02010609060101010101" charset="-122"/>
                <a:sym typeface="+mn-ea"/>
              </a:rPr>
              <a:t>如何看待以下观点？阐述理由</a:t>
            </a:r>
            <a:endParaRPr lang="zh-CN" altLang="en-US" sz="3200" b="1">
              <a:solidFill>
                <a:srgbClr val="0070C0"/>
              </a:solidFill>
              <a:latin typeface="黑体" panose="02010609060101010101" charset="-122"/>
              <a:ea typeface="黑体" panose="02010609060101010101" charset="-122"/>
              <a:sym typeface="+mn-ea"/>
            </a:endParaRPr>
          </a:p>
        </p:txBody>
      </p:sp>
      <p:pic>
        <p:nvPicPr>
          <p:cNvPr id="12" name="图形 5"/>
          <p:cNvPicPr>
            <a:picLocks noGrp="1" noChangeAspect="1"/>
          </p:cNvPicPr>
          <p:nvPr>
            <p:custDataLst>
              <p:tags r:id="rId4"/>
            </p:custDataLst>
          </p:nvPr>
        </p:nvPicPr>
        <p:blipFill>
          <a:blip r:embed="rId5"/>
          <a:stretch>
            <a:fillRect/>
          </a:stretch>
        </p:blipFill>
        <p:spPr>
          <a:xfrm>
            <a:off x="267970" y="2110105"/>
            <a:ext cx="685800" cy="685800"/>
          </a:xfrm>
          <a:prstGeom prst="rect">
            <a:avLst/>
          </a:prstGeom>
          <a:noFill/>
          <a:ln w="9525">
            <a:noFill/>
          </a:ln>
        </p:spPr>
      </p:pic>
      <p:sp>
        <p:nvSpPr>
          <p:cNvPr id="16" name="对话气泡: 圆角矩形 15"/>
          <p:cNvSpPr/>
          <p:nvPr>
            <p:custDataLst>
              <p:tags r:id="rId6"/>
            </p:custDataLst>
          </p:nvPr>
        </p:nvSpPr>
        <p:spPr>
          <a:xfrm>
            <a:off x="1271270" y="1657350"/>
            <a:ext cx="6317615" cy="1138555"/>
          </a:xfrm>
          <a:prstGeom prst="wedgeRoundRectCallout">
            <a:avLst>
              <a:gd name="adj1" fmla="val -56270"/>
              <a:gd name="adj2" fmla="val 2681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r>
              <a:rPr lang="zh-CN" altLang="en-US" sz="2800" b="1" strike="noStrike" noProof="1">
                <a:solidFill>
                  <a:schemeClr val="tx1"/>
                </a:solidFill>
              </a:rPr>
              <a:t>私有观念是人所固有的，所以私有制天然合理，会永远存在。</a:t>
            </a:r>
            <a:endParaRPr lang="zh-CN" altLang="en-US" sz="2800" b="1" strike="noStrike" noProof="1">
              <a:solidFill>
                <a:schemeClr val="tx1"/>
              </a:solidFill>
            </a:endParaRPr>
          </a:p>
        </p:txBody>
      </p:sp>
      <p:pic>
        <p:nvPicPr>
          <p:cNvPr id="21" name="图片 20"/>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8000909" y="1817490"/>
            <a:ext cx="939560" cy="939560"/>
          </a:xfrm>
          <a:prstGeom prst="rect">
            <a:avLst/>
          </a:prstGeom>
        </p:spPr>
      </p:pic>
      <p:sp>
        <p:nvSpPr>
          <p:cNvPr id="23" name="文本框 17"/>
          <p:cNvSpPr txBox="1"/>
          <p:nvPr>
            <p:custDataLst>
              <p:tags r:id="rId9"/>
            </p:custDataLst>
          </p:nvPr>
        </p:nvSpPr>
        <p:spPr>
          <a:xfrm>
            <a:off x="393700" y="2961640"/>
            <a:ext cx="11057890" cy="3567430"/>
          </a:xfrm>
          <a:prstGeom prst="rect">
            <a:avLst/>
          </a:prstGeom>
          <a:noFill/>
          <a:ln>
            <a:solidFill>
              <a:schemeClr val="tx1"/>
            </a:solidFill>
          </a:ln>
        </p:spPr>
        <p:txBody>
          <a:bodyPr wrap="square" lIns="121914" tIns="60957" rIns="121914" bIns="60957" rtlCol="0">
            <a:spAutoFit/>
          </a:bodyPr>
          <a:lstStyle/>
          <a:p>
            <a:r>
              <a:rPr lang="zh-CN" altLang="en-US" sz="2800" b="1">
                <a:solidFill>
                  <a:schemeClr val="tx1"/>
                </a:solidFill>
                <a:latin typeface="黑体" panose="02010609060101010101" charset="-122"/>
                <a:ea typeface="黑体" panose="02010609060101010101" charset="-122"/>
              </a:rPr>
              <a:t>在原始社会，人们在长期的共同劳动、共同生活中，自然把自己的全部生活同氏族连在一起，逐渐养成了爱护本氏族、部落成员，服从集体抗议，维护公共利益，为本氏族、部落英勇作战等风俗习惯。这些风俗习惯代代相传，便形成原始人朴素的道德观念。原始人这种朴素的道德观念，对调整、巩固氏族组织起到积极的作用，这证明了</a:t>
            </a:r>
            <a:r>
              <a:rPr lang="zh-CN" altLang="en-US" sz="2800" b="1">
                <a:solidFill>
                  <a:srgbClr val="FF0000"/>
                </a:solidFill>
                <a:latin typeface="黑体" panose="02010609060101010101" charset="-122"/>
                <a:ea typeface="黑体" panose="02010609060101010101" charset="-122"/>
              </a:rPr>
              <a:t>私有观念不是从来就有的，而是生产力发展到一定阶段的产物</a:t>
            </a:r>
            <a:r>
              <a:rPr lang="zh-CN" altLang="en-US" sz="2800" b="1">
                <a:solidFill>
                  <a:schemeClr val="tx1"/>
                </a:solidFill>
                <a:latin typeface="黑体" panose="02010609060101010101" charset="-122"/>
                <a:ea typeface="黑体" panose="02010609060101010101" charset="-122"/>
              </a:rPr>
              <a:t>。因此，私有制不是从来就有的，也不是永恒存在的，而是人类历史发展到一定阶段才产生的，也</a:t>
            </a:r>
            <a:r>
              <a:rPr lang="zh-CN" altLang="en-US" sz="2800" b="1">
                <a:solidFill>
                  <a:srgbClr val="FF0000"/>
                </a:solidFill>
                <a:latin typeface="黑体" panose="02010609060101010101" charset="-122"/>
                <a:ea typeface="黑体" panose="02010609060101010101" charset="-122"/>
              </a:rPr>
              <a:t>只存在于一定阶段之中</a:t>
            </a:r>
            <a:r>
              <a:rPr lang="zh-CN" altLang="en-US" sz="2800" b="1">
                <a:solidFill>
                  <a:schemeClr val="tx1"/>
                </a:solidFill>
                <a:latin typeface="黑体" panose="02010609060101010101" charset="-122"/>
                <a:ea typeface="黑体" panose="02010609060101010101" charset="-122"/>
              </a:rPr>
              <a:t>。</a:t>
            </a:r>
            <a:endParaRPr lang="zh-CN" altLang="en-US" sz="2800" b="1">
              <a:solidFill>
                <a:schemeClr val="tx1"/>
              </a:solidFill>
              <a:latin typeface="黑体" panose="02010609060101010101" charset="-122"/>
              <a:ea typeface="黑体" panose="02010609060101010101" charset="-122"/>
            </a:endParaRPr>
          </a:p>
        </p:txBody>
      </p:sp>
      <p:sp>
        <p:nvSpPr>
          <p:cNvPr id="2" name="文本框 1"/>
          <p:cNvSpPr txBox="1"/>
          <p:nvPr>
            <p:custDataLst>
              <p:tags r:id="rId10"/>
            </p:custDataLst>
          </p:nvPr>
        </p:nvSpPr>
        <p:spPr>
          <a:xfrm>
            <a:off x="1821778" y="180654"/>
            <a:ext cx="2066877" cy="521970"/>
          </a:xfrm>
          <a:prstGeom prst="rect">
            <a:avLst/>
          </a:prstGeom>
          <a:solidFill>
            <a:srgbClr val="0070C0"/>
          </a:solidFill>
        </p:spPr>
        <p:txBody>
          <a:bodyPr wrap="square" rtlCol="0">
            <a:spAutoFit/>
          </a:bodyPr>
          <a:lstStyle/>
          <a:p>
            <a:pPr algn="ctr"/>
            <a:r>
              <a:rPr lang="zh-CN" altLang="en-US" sz="2800" b="1" smtClean="0">
                <a:solidFill>
                  <a:schemeClr val="bg1"/>
                </a:solidFill>
                <a:latin typeface="微软雅黑" panose="020B0503020204020204" charset="-122"/>
                <a:ea typeface="微软雅黑" panose="020B0503020204020204" charset="-122"/>
                <a:cs typeface="微软雅黑" panose="020B0503020204020204" charset="-122"/>
              </a:rPr>
              <a:t>探究</a:t>
            </a: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与分享</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0" y="38100"/>
            <a:ext cx="9060180" cy="6819900"/>
          </a:xfrm>
          <a:prstGeom prst="rect">
            <a:avLst/>
          </a:prstGeom>
        </p:spPr>
      </p:pic>
      <p:pic>
        <p:nvPicPr>
          <p:cNvPr id="4" name="图片 3"/>
          <p:cNvPicPr>
            <a:picLocks noChangeAspect="1"/>
          </p:cNvPicPr>
          <p:nvPr/>
        </p:nvPicPr>
        <p:blipFill>
          <a:blip r:embed="rId2"/>
          <a:stretch>
            <a:fillRect/>
          </a:stretch>
        </p:blipFill>
        <p:spPr>
          <a:xfrm>
            <a:off x="7086600" y="26670"/>
            <a:ext cx="5105400" cy="680466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0" y="0"/>
            <a:ext cx="12147550" cy="5757545"/>
          </a:xfrm>
          <a:prstGeom prst="rect">
            <a:avLst/>
          </a:prstGeom>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custDataLst>
              <p:tags r:id="rId1"/>
            </p:custDataLst>
          </p:nvPr>
        </p:nvGrpSpPr>
        <p:grpSpPr>
          <a:xfrm>
            <a:off x="341275" y="446337"/>
            <a:ext cx="11112989" cy="3412745"/>
            <a:chOff x="538" y="698"/>
            <a:chExt cx="17519" cy="5380"/>
          </a:xfrm>
        </p:grpSpPr>
        <p:sp>
          <p:nvSpPr>
            <p:cNvPr id="2" name="文本框 1"/>
            <p:cNvSpPr txBox="1"/>
            <p:nvPr>
              <p:custDataLst>
                <p:tags r:id="rId2"/>
              </p:custDataLst>
            </p:nvPr>
          </p:nvSpPr>
          <p:spPr>
            <a:xfrm>
              <a:off x="7682" y="698"/>
              <a:ext cx="10375" cy="823"/>
            </a:xfrm>
            <a:prstGeom prst="rect">
              <a:avLst/>
            </a:prstGeom>
            <a:solidFill>
              <a:schemeClr val="accent2">
                <a:lumMod val="40000"/>
                <a:lumOff val="60000"/>
              </a:schemeClr>
            </a:solidFill>
          </p:spPr>
          <p:txBody>
            <a:bodyPr wrap="square" rtlCol="0" anchor="t">
              <a:spAutoFit/>
            </a:bodyPr>
            <a:lstStyle/>
            <a:p>
              <a:pPr algn="ctr"/>
              <a:r>
                <a:rPr lang="zh-CN" altLang="en-US" sz="2795" b="1">
                  <a:solidFill>
                    <a:srgbClr val="C00000"/>
                  </a:solidFill>
                  <a:latin typeface="微软雅黑" panose="020B0503020204020204" charset="-122"/>
                  <a:ea typeface="微软雅黑" panose="020B0503020204020204" charset="-122"/>
                  <a:sym typeface="+mn-ea"/>
                </a:rPr>
                <a:t>二、奴隶社会</a:t>
              </a:r>
              <a:endParaRPr lang="zh-CN" altLang="en-US" sz="2795" b="1">
                <a:solidFill>
                  <a:srgbClr val="C00000"/>
                </a:solidFill>
                <a:latin typeface="微软雅黑" panose="020B0503020204020204" charset="-122"/>
                <a:ea typeface="微软雅黑" panose="020B0503020204020204" charset="-122"/>
                <a:sym typeface="+mn-ea"/>
              </a:endParaRPr>
            </a:p>
          </p:txBody>
        </p:sp>
        <p:pic>
          <p:nvPicPr>
            <p:cNvPr id="26628" name="图片 103"/>
            <p:cNvPicPr/>
            <p:nvPr>
              <p:custDataLst>
                <p:tags r:id="rId3"/>
              </p:custDataLst>
            </p:nvPr>
          </p:nvPicPr>
          <p:blipFill>
            <a:blip r:embed="rId4"/>
            <a:stretch>
              <a:fillRect/>
            </a:stretch>
          </p:blipFill>
          <p:spPr>
            <a:xfrm>
              <a:off x="538" y="751"/>
              <a:ext cx="6966" cy="5327"/>
            </a:xfrm>
            <a:prstGeom prst="rect">
              <a:avLst/>
            </a:prstGeom>
            <a:noFill/>
            <a:ln w="9525">
              <a:noFill/>
            </a:ln>
          </p:spPr>
        </p:pic>
      </p:grpSp>
      <p:sp>
        <p:nvSpPr>
          <p:cNvPr id="18" name="矩形 17"/>
          <p:cNvSpPr/>
          <p:nvPr>
            <p:custDataLst>
              <p:tags r:id="rId5"/>
            </p:custDataLst>
          </p:nvPr>
        </p:nvSpPr>
        <p:spPr>
          <a:xfrm>
            <a:off x="4990347" y="1693448"/>
            <a:ext cx="6235555" cy="952778"/>
          </a:xfrm>
          <a:prstGeom prst="rect">
            <a:avLst/>
          </a:prstGeom>
          <a:ln w="22225">
            <a:solidFill>
              <a:schemeClr val="accent1"/>
            </a:solidFill>
            <a:prstDash val="sysDot"/>
          </a:ln>
        </p:spPr>
        <p:txBody>
          <a:bodyPr wrap="square">
            <a:noAutofit/>
          </a:bodyPr>
          <a:lstStyle/>
          <a:p>
            <a:pPr marR="0" lvl="0" algn="l" defTabSz="914400" rtl="0" fontAlgn="auto">
              <a:lnSpc>
                <a:spcPct val="120000"/>
              </a:lnSpc>
              <a:spcBef>
                <a:spcPct val="0"/>
              </a:spcBef>
              <a:spcAft>
                <a:spcPct val="0"/>
              </a:spcAft>
              <a:buClrTx/>
              <a:buSzTx/>
              <a:buFontTx/>
              <a:buNone/>
              <a:defRPr/>
            </a:pPr>
            <a:r>
              <a:rPr kumimoji="0" lang="zh-CN" altLang="en-US" sz="2400" b="1" i="0" u="none" strike="noStrike" kern="1200" cap="none" spc="0" normalizeH="0" baseline="0" noProof="0">
                <a:ln>
                  <a:noFill/>
                </a:ln>
                <a:solidFill>
                  <a:schemeClr val="tx1"/>
                </a:solidFill>
                <a:effectLst/>
                <a:uLnTx/>
                <a:uFillTx/>
                <a:latin typeface="微软雅黑 Light" panose="020B0502040204020203" charset="-122"/>
                <a:ea typeface="微软雅黑 Light" panose="020B0502040204020203" charset="-122"/>
                <a:cs typeface="楷体" panose="02010609060101010101" charset="-122"/>
                <a:sym typeface="宋体" panose="02010600030101010101" pitchFamily="2" charset="-122"/>
              </a:rPr>
              <a:t>生产力水平</a:t>
            </a:r>
            <a:r>
              <a:rPr kumimoji="0" lang="zh-CN" altLang="en-US" sz="2400" b="1" i="0" u="none" strike="noStrike" kern="1200" cap="none" spc="0" normalizeH="0" baseline="0" noProof="0">
                <a:ln>
                  <a:noFill/>
                </a:ln>
                <a:solidFill>
                  <a:srgbClr val="FF0000"/>
                </a:solidFill>
                <a:effectLst/>
                <a:uLnTx/>
                <a:uFillTx/>
                <a:latin typeface="微软雅黑 Light" panose="020B0502040204020203" charset="-122"/>
                <a:ea typeface="微软雅黑 Light" panose="020B0502040204020203" charset="-122"/>
                <a:cs typeface="楷体" panose="02010609060101010101" charset="-122"/>
                <a:sym typeface="宋体" panose="02010600030101010101" pitchFamily="2" charset="-122"/>
              </a:rPr>
              <a:t>较原始社会有了显著提升</a:t>
            </a:r>
            <a:endParaRPr kumimoji="0" lang="zh-CN" altLang="en-US" sz="2400" b="1" i="0" u="none" strike="noStrike" kern="1200" cap="none" spc="0" normalizeH="0" baseline="0" noProof="0">
              <a:ln>
                <a:noFill/>
              </a:ln>
              <a:solidFill>
                <a:srgbClr val="FF0000"/>
              </a:solidFill>
              <a:effectLst/>
              <a:uLnTx/>
              <a:uFillTx/>
              <a:latin typeface="微软雅黑 Light" panose="020B0502040204020203" charset="-122"/>
              <a:ea typeface="微软雅黑 Light" panose="020B0502040204020203" charset="-122"/>
              <a:cs typeface="楷体" panose="02010609060101010101" charset="-122"/>
              <a:sym typeface="宋体" panose="02010600030101010101" pitchFamily="2" charset="-122"/>
            </a:endParaRPr>
          </a:p>
          <a:p>
            <a:pPr marR="0" lvl="0" algn="l" defTabSz="914400" rtl="0" fontAlgn="auto">
              <a:lnSpc>
                <a:spcPct val="12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0070C0"/>
                </a:solidFill>
                <a:effectLst/>
                <a:uLnTx/>
                <a:uFillTx/>
                <a:latin typeface="华文新魏" panose="02010800040101010101" pitchFamily="2" charset="-122"/>
                <a:ea typeface="华文新魏" panose="02010800040101010101" pitchFamily="2" charset="-122"/>
                <a:cs typeface="楷体" panose="02010609060101010101" charset="-122"/>
                <a:sym typeface="宋体" panose="02010600030101010101" pitchFamily="2" charset="-122"/>
              </a:rPr>
              <a:t>（金石并用、青铜技术）</a:t>
            </a:r>
            <a:endParaRPr kumimoji="0" lang="zh-CN" altLang="en-US" sz="2400" b="1" i="0" u="none" strike="noStrike" kern="1200" cap="none" spc="0" normalizeH="0" baseline="0" noProof="0">
              <a:ln>
                <a:noFill/>
              </a:ln>
              <a:solidFill>
                <a:srgbClr val="0070C0"/>
              </a:solidFill>
              <a:effectLst/>
              <a:uLnTx/>
              <a:uFillTx/>
              <a:latin typeface="华文新魏" panose="02010800040101010101" pitchFamily="2" charset="-122"/>
              <a:ea typeface="华文新魏" panose="02010800040101010101" pitchFamily="2" charset="-122"/>
              <a:cs typeface="楷体" panose="02010609060101010101" charset="-122"/>
              <a:sym typeface="宋体" panose="02010600030101010101" pitchFamily="2" charset="-122"/>
            </a:endParaRPr>
          </a:p>
        </p:txBody>
      </p:sp>
      <p:sp>
        <p:nvSpPr>
          <p:cNvPr id="5" name="矩形 4"/>
          <p:cNvSpPr/>
          <p:nvPr>
            <p:custDataLst>
              <p:tags r:id="rId6"/>
            </p:custDataLst>
          </p:nvPr>
        </p:nvSpPr>
        <p:spPr>
          <a:xfrm>
            <a:off x="4800997" y="3429000"/>
            <a:ext cx="4349115" cy="491490"/>
          </a:xfrm>
          <a:prstGeom prst="rect">
            <a:avLst/>
          </a:prstGeom>
          <a:noFill/>
          <a:ln w="9525">
            <a:noFill/>
          </a:ln>
        </p:spPr>
        <p:txBody>
          <a:bodyPr wrap="none">
            <a:spAutoFit/>
          </a:bodyPr>
          <a:lstStyle/>
          <a:p>
            <a:r>
              <a:rPr lang="en-US" altLang="zh-CN" sz="2595" b="1">
                <a:latin typeface="微软雅黑" panose="020B0503020204020204" charset="-122"/>
                <a:ea typeface="微软雅黑" panose="020B0503020204020204" charset="-122"/>
                <a:cs typeface="微软雅黑" panose="020B0503020204020204" charset="-122"/>
              </a:rPr>
              <a:t>2</a:t>
            </a:r>
            <a:r>
              <a:rPr lang="zh-CN" altLang="en-US" sz="2595" b="1">
                <a:latin typeface="微软雅黑" panose="020B0503020204020204" charset="-122"/>
                <a:ea typeface="微软雅黑" panose="020B0503020204020204" charset="-122"/>
                <a:cs typeface="微软雅黑" panose="020B0503020204020204" charset="-122"/>
              </a:rPr>
              <a:t>、奴隶制</a:t>
            </a:r>
            <a:r>
              <a:rPr lang="zh-CN" altLang="en-US" sz="2595" b="1">
                <a:solidFill>
                  <a:srgbClr val="C00000"/>
                </a:solidFill>
                <a:latin typeface="微软雅黑" panose="020B0503020204020204" charset="-122"/>
                <a:ea typeface="微软雅黑" panose="020B0503020204020204" charset="-122"/>
                <a:cs typeface="微软雅黑" panose="020B0503020204020204" charset="-122"/>
              </a:rPr>
              <a:t>生产关系的特点：</a:t>
            </a:r>
            <a:endParaRPr lang="zh-CN" altLang="en-US" sz="2595" b="1">
              <a:solidFill>
                <a:srgbClr val="C00000"/>
              </a:solidFill>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custDataLst>
              <p:tags r:id="rId7"/>
            </p:custDataLst>
          </p:nvPr>
        </p:nvSpPr>
        <p:spPr>
          <a:xfrm>
            <a:off x="4944745" y="1085215"/>
            <a:ext cx="4354195" cy="491490"/>
          </a:xfrm>
          <a:prstGeom prst="rect">
            <a:avLst/>
          </a:prstGeom>
          <a:noFill/>
        </p:spPr>
        <p:txBody>
          <a:bodyPr wrap="square" rtlCol="0" anchor="t">
            <a:spAutoFit/>
          </a:bodyPr>
          <a:lstStyle/>
          <a:p>
            <a:r>
              <a:rPr lang="en-US" altLang="zh-CN" sz="2595" b="1">
                <a:solidFill>
                  <a:schemeClr val="dk1"/>
                </a:solidFill>
                <a:latin typeface="微软雅黑" panose="020B0503020204020204" charset="-122"/>
                <a:ea typeface="微软雅黑" panose="020B0503020204020204" charset="-122"/>
                <a:cs typeface="微软雅黑" panose="020B0503020204020204" charset="-122"/>
                <a:sym typeface="+mn-ea"/>
              </a:rPr>
              <a:t>1、奴隶社会</a:t>
            </a:r>
            <a:r>
              <a:rPr lang="en-US" altLang="zh-CN" sz="2595" b="1">
                <a:solidFill>
                  <a:srgbClr val="C00000"/>
                </a:solidFill>
                <a:latin typeface="微软雅黑" panose="020B0503020204020204" charset="-122"/>
                <a:ea typeface="微软雅黑" panose="020B0503020204020204" charset="-122"/>
                <a:cs typeface="微软雅黑" panose="020B0503020204020204" charset="-122"/>
                <a:sym typeface="+mn-ea"/>
              </a:rPr>
              <a:t>生产力水平：</a:t>
            </a:r>
            <a:endParaRPr lang="en-US" altLang="zh-CN" sz="2595"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矩形 5"/>
          <p:cNvSpPr/>
          <p:nvPr>
            <p:custDataLst>
              <p:tags r:id="rId8"/>
            </p:custDataLst>
          </p:nvPr>
        </p:nvSpPr>
        <p:spPr>
          <a:xfrm>
            <a:off x="409783" y="4076660"/>
            <a:ext cx="10816118" cy="1308735"/>
          </a:xfrm>
          <a:prstGeom prst="rect">
            <a:avLst/>
          </a:prstGeom>
          <a:noFill/>
          <a:ln w="22225">
            <a:solidFill>
              <a:schemeClr val="accent1"/>
            </a:solidFill>
            <a:prstDash val="sysDot"/>
          </a:ln>
        </p:spPr>
        <p:txBody>
          <a:bodyPr wrap="square">
            <a:spAutoFit/>
          </a:bodyPr>
          <a:lstStyle/>
          <a:p>
            <a:pPr>
              <a:lnSpc>
                <a:spcPct val="120000"/>
              </a:lnSpc>
              <a:buNone/>
            </a:pPr>
            <a:r>
              <a:rPr lang="zh-CN" altLang="en-US" sz="2200" b="1">
                <a:latin typeface="微软雅黑 Light" panose="020B0502040204020203" charset="-122"/>
                <a:ea typeface="微软雅黑 Light" panose="020B0502040204020203" charset="-122"/>
                <a:cs typeface="微软雅黑 Light" panose="020B0502040204020203" charset="-122"/>
              </a:rPr>
              <a:t>（</a:t>
            </a:r>
            <a:r>
              <a:rPr lang="en-US" altLang="zh-CN" sz="2200" b="1">
                <a:latin typeface="微软雅黑 Light" panose="020B0502040204020203" charset="-122"/>
                <a:ea typeface="微软雅黑 Light" panose="020B0502040204020203" charset="-122"/>
                <a:cs typeface="微软雅黑 Light" panose="020B0502040204020203" charset="-122"/>
              </a:rPr>
              <a:t>1</a:t>
            </a:r>
            <a:r>
              <a:rPr lang="zh-CN" altLang="en-US" sz="2200" b="1">
                <a:latin typeface="微软雅黑 Light" panose="020B0502040204020203" charset="-122"/>
                <a:ea typeface="微软雅黑 Light" panose="020B0502040204020203" charset="-122"/>
                <a:cs typeface="微软雅黑 Light" panose="020B0502040204020203" charset="-122"/>
              </a:rPr>
              <a:t>）</a:t>
            </a:r>
            <a:r>
              <a:rPr lang="zh-CN" altLang="zh-CN" sz="2200" b="1">
                <a:latin typeface="微软雅黑 Light" panose="020B0502040204020203" charset="-122"/>
                <a:ea typeface="微软雅黑 Light" panose="020B0502040204020203" charset="-122"/>
                <a:cs typeface="微软雅黑 Light" panose="020B0502040204020203" charset="-122"/>
              </a:rPr>
              <a:t>奴隶主</a:t>
            </a:r>
            <a:r>
              <a:rPr lang="zh-CN" altLang="zh-CN" sz="2200" b="1">
                <a:solidFill>
                  <a:srgbClr val="FF0000"/>
                </a:solidFill>
                <a:latin typeface="微软雅黑 Light" panose="020B0502040204020203" charset="-122"/>
                <a:ea typeface="微软雅黑 Light" panose="020B0502040204020203" charset="-122"/>
                <a:cs typeface="微软雅黑 Light" panose="020B0502040204020203" charset="-122"/>
              </a:rPr>
              <a:t>占有生产资料</a:t>
            </a:r>
            <a:r>
              <a:rPr lang="zh-CN" altLang="zh-CN" sz="2200" b="1">
                <a:solidFill>
                  <a:schemeClr val="accent1"/>
                </a:solidFill>
                <a:latin typeface="微软雅黑 Light" panose="020B0502040204020203" charset="-122"/>
                <a:ea typeface="微软雅黑 Light" panose="020B0502040204020203" charset="-122"/>
                <a:cs typeface="微软雅黑 Light" panose="020B0502040204020203" charset="-122"/>
              </a:rPr>
              <a:t>并完全占有奴隶</a:t>
            </a:r>
            <a:r>
              <a:rPr lang="zh-CN" altLang="zh-CN" sz="2200" b="1">
                <a:latin typeface="微软雅黑 Light" panose="020B0502040204020203" charset="-122"/>
                <a:ea typeface="微软雅黑 Light" panose="020B0502040204020203" charset="-122"/>
                <a:cs typeface="微软雅黑 Light" panose="020B0502040204020203" charset="-122"/>
              </a:rPr>
              <a:t>；</a:t>
            </a:r>
            <a:r>
              <a:rPr lang="zh-CN" altLang="en-US" sz="2200" b="1">
                <a:solidFill>
                  <a:srgbClr val="FF0000"/>
                </a:solidFill>
                <a:latin typeface="微软雅黑 Light" panose="020B0502040204020203" charset="-122"/>
                <a:ea typeface="微软雅黑 Light" panose="020B0502040204020203" charset="-122"/>
                <a:cs typeface="微软雅黑 Light" panose="020B0502040204020203" charset="-122"/>
              </a:rPr>
              <a:t>（所有制）</a:t>
            </a:r>
            <a:endParaRPr lang="en-US" altLang="zh-CN" sz="2200" b="1">
              <a:solidFill>
                <a:srgbClr val="FF0000"/>
              </a:solidFill>
              <a:latin typeface="微软雅黑 Light" panose="020B0502040204020203" charset="-122"/>
              <a:ea typeface="微软雅黑 Light" panose="020B0502040204020203" charset="-122"/>
              <a:cs typeface="微软雅黑 Light" panose="020B0502040204020203" charset="-122"/>
            </a:endParaRPr>
          </a:p>
          <a:p>
            <a:pPr>
              <a:lnSpc>
                <a:spcPct val="120000"/>
              </a:lnSpc>
              <a:buNone/>
            </a:pPr>
            <a:r>
              <a:rPr lang="zh-CN" altLang="en-US" sz="2200" b="1">
                <a:latin typeface="微软雅黑 Light" panose="020B0502040204020203" charset="-122"/>
                <a:ea typeface="微软雅黑 Light" panose="020B0502040204020203" charset="-122"/>
                <a:cs typeface="微软雅黑 Light" panose="020B0502040204020203" charset="-122"/>
              </a:rPr>
              <a:t>（</a:t>
            </a:r>
            <a:r>
              <a:rPr lang="en-US" altLang="zh-CN" sz="2200" b="1">
                <a:latin typeface="微软雅黑 Light" panose="020B0502040204020203" charset="-122"/>
                <a:ea typeface="微软雅黑 Light" panose="020B0502040204020203" charset="-122"/>
                <a:cs typeface="微软雅黑 Light" panose="020B0502040204020203" charset="-122"/>
              </a:rPr>
              <a:t>2</a:t>
            </a:r>
            <a:r>
              <a:rPr lang="zh-CN" altLang="en-US" sz="2200" b="1">
                <a:latin typeface="微软雅黑 Light" panose="020B0502040204020203" charset="-122"/>
                <a:ea typeface="微软雅黑 Light" panose="020B0502040204020203" charset="-122"/>
                <a:cs typeface="微软雅黑 Light" panose="020B0502040204020203" charset="-122"/>
              </a:rPr>
              <a:t>）</a:t>
            </a:r>
            <a:r>
              <a:rPr lang="zh-CN" altLang="zh-CN" sz="2200" b="1">
                <a:latin typeface="微软雅黑 Light" panose="020B0502040204020203" charset="-122"/>
                <a:ea typeface="微软雅黑 Light" panose="020B0502040204020203" charset="-122"/>
                <a:cs typeface="微软雅黑 Light" panose="020B0502040204020203" charset="-122"/>
              </a:rPr>
              <a:t>奴隶</a:t>
            </a:r>
            <a:r>
              <a:rPr lang="zh-CN" altLang="zh-CN" sz="2200" b="1">
                <a:solidFill>
                  <a:srgbClr val="FF0000"/>
                </a:solidFill>
                <a:latin typeface="微软雅黑 Light" panose="020B0502040204020203" charset="-122"/>
                <a:ea typeface="微软雅黑 Light" panose="020B0502040204020203" charset="-122"/>
                <a:cs typeface="微软雅黑 Light" panose="020B0502040204020203" charset="-122"/>
              </a:rPr>
              <a:t>毫无人身自由</a:t>
            </a:r>
            <a:r>
              <a:rPr lang="zh-CN" altLang="zh-CN" sz="2200" b="1">
                <a:latin typeface="微软雅黑 Light" panose="020B0502040204020203" charset="-122"/>
                <a:ea typeface="微软雅黑 Light" panose="020B0502040204020203" charset="-122"/>
                <a:cs typeface="微软雅黑 Light" panose="020B0502040204020203" charset="-122"/>
              </a:rPr>
              <a:t>，</a:t>
            </a:r>
            <a:r>
              <a:rPr lang="zh-CN" altLang="en-US" sz="2200" b="1">
                <a:latin typeface="微软雅黑 Light" panose="020B0502040204020203" charset="-122"/>
                <a:ea typeface="微软雅黑 Light" panose="020B0502040204020203" charset="-122"/>
                <a:cs typeface="微软雅黑 Light" panose="020B0502040204020203" charset="-122"/>
              </a:rPr>
              <a:t>被</a:t>
            </a:r>
            <a:r>
              <a:rPr lang="zh-CN" altLang="zh-CN" sz="2200" b="1">
                <a:latin typeface="微软雅黑 Light" panose="020B0502040204020203" charset="-122"/>
                <a:ea typeface="微软雅黑 Light" panose="020B0502040204020203" charset="-122"/>
                <a:cs typeface="微软雅黑 Light" panose="020B0502040204020203" charset="-122"/>
              </a:rPr>
              <a:t>强制下劳动；</a:t>
            </a:r>
            <a:r>
              <a:rPr lang="zh-CN" altLang="en-US" sz="2200" b="1">
                <a:solidFill>
                  <a:srgbClr val="FF0000"/>
                </a:solidFill>
                <a:latin typeface="微软雅黑 Light" panose="020B0502040204020203" charset="-122"/>
                <a:ea typeface="微软雅黑 Light" panose="020B0502040204020203" charset="-122"/>
                <a:cs typeface="微软雅黑 Light" panose="020B0502040204020203" charset="-122"/>
              </a:rPr>
              <a:t>（地位与关系）</a:t>
            </a:r>
            <a:endParaRPr lang="en-US" altLang="zh-CN" sz="2200" b="1">
              <a:solidFill>
                <a:srgbClr val="FF0000"/>
              </a:solidFill>
              <a:latin typeface="微软雅黑 Light" panose="020B0502040204020203" charset="-122"/>
              <a:ea typeface="微软雅黑 Light" panose="020B0502040204020203" charset="-122"/>
              <a:cs typeface="微软雅黑 Light" panose="020B0502040204020203" charset="-122"/>
            </a:endParaRPr>
          </a:p>
          <a:p>
            <a:pPr>
              <a:lnSpc>
                <a:spcPct val="120000"/>
              </a:lnSpc>
              <a:buNone/>
            </a:pPr>
            <a:r>
              <a:rPr lang="zh-CN" altLang="en-US" sz="2200" b="1">
                <a:latin typeface="微软雅黑 Light" panose="020B0502040204020203" charset="-122"/>
                <a:ea typeface="微软雅黑 Light" panose="020B0502040204020203" charset="-122"/>
                <a:cs typeface="微软雅黑 Light" panose="020B0502040204020203" charset="-122"/>
              </a:rPr>
              <a:t>（</a:t>
            </a:r>
            <a:r>
              <a:rPr lang="en-US" altLang="zh-CN" sz="2200" b="1">
                <a:latin typeface="微软雅黑 Light" panose="020B0502040204020203" charset="-122"/>
                <a:ea typeface="微软雅黑 Light" panose="020B0502040204020203" charset="-122"/>
                <a:cs typeface="微软雅黑 Light" panose="020B0502040204020203" charset="-122"/>
              </a:rPr>
              <a:t>3</a:t>
            </a:r>
            <a:r>
              <a:rPr lang="zh-CN" altLang="en-US" sz="2200" b="1">
                <a:latin typeface="微软雅黑 Light" panose="020B0502040204020203" charset="-122"/>
                <a:ea typeface="微软雅黑 Light" panose="020B0502040204020203" charset="-122"/>
                <a:cs typeface="微软雅黑 Light" panose="020B0502040204020203" charset="-122"/>
              </a:rPr>
              <a:t>）</a:t>
            </a:r>
            <a:r>
              <a:rPr lang="zh-CN" altLang="zh-CN" sz="2200" b="1">
                <a:latin typeface="微软雅黑 Light" panose="020B0502040204020203" charset="-122"/>
                <a:ea typeface="微软雅黑 Light" panose="020B0502040204020203" charset="-122"/>
                <a:cs typeface="微软雅黑 Light" panose="020B0502040204020203" charset="-122"/>
              </a:rPr>
              <a:t>全部</a:t>
            </a:r>
            <a:r>
              <a:rPr lang="zh-CN" altLang="zh-CN" sz="2200" b="1">
                <a:solidFill>
                  <a:srgbClr val="FF0000"/>
                </a:solidFill>
                <a:latin typeface="微软雅黑 Light" panose="020B0502040204020203" charset="-122"/>
                <a:ea typeface="微软雅黑 Light" panose="020B0502040204020203" charset="-122"/>
                <a:cs typeface="微软雅黑 Light" panose="020B0502040204020203" charset="-122"/>
              </a:rPr>
              <a:t>产品都归奴隶主</a:t>
            </a:r>
            <a:r>
              <a:rPr lang="zh-CN" altLang="zh-CN" sz="2200" b="1">
                <a:latin typeface="微软雅黑 Light" panose="020B0502040204020203" charset="-122"/>
                <a:ea typeface="微软雅黑 Light" panose="020B0502040204020203" charset="-122"/>
                <a:cs typeface="微软雅黑 Light" panose="020B0502040204020203" charset="-122"/>
              </a:rPr>
              <a:t>占有和支配，</a:t>
            </a:r>
            <a:r>
              <a:rPr lang="zh-CN" altLang="zh-CN" sz="2200" b="1">
                <a:solidFill>
                  <a:srgbClr val="FF0000"/>
                </a:solidFill>
                <a:latin typeface="微软雅黑 Light" panose="020B0502040204020203" charset="-122"/>
                <a:ea typeface="微软雅黑 Light" panose="020B0502040204020203" charset="-122"/>
                <a:cs typeface="微软雅黑 Light" panose="020B0502040204020203" charset="-122"/>
              </a:rPr>
              <a:t>奴隶</a:t>
            </a:r>
            <a:r>
              <a:rPr lang="zh-CN" altLang="en-US" sz="2200" b="1">
                <a:solidFill>
                  <a:srgbClr val="FF0000"/>
                </a:solidFill>
                <a:latin typeface="微软雅黑 Light" panose="020B0502040204020203" charset="-122"/>
                <a:ea typeface="微软雅黑 Light" panose="020B0502040204020203" charset="-122"/>
                <a:cs typeface="微软雅黑 Light" panose="020B0502040204020203" charset="-122"/>
              </a:rPr>
              <a:t>保留</a:t>
            </a:r>
            <a:r>
              <a:rPr lang="zh-CN" altLang="zh-CN" sz="2200" b="1">
                <a:solidFill>
                  <a:srgbClr val="FF0000"/>
                </a:solidFill>
                <a:latin typeface="微软雅黑 Light" panose="020B0502040204020203" charset="-122"/>
                <a:ea typeface="微软雅黑 Light" panose="020B0502040204020203" charset="-122"/>
                <a:cs typeface="微软雅黑 Light" panose="020B0502040204020203" charset="-122"/>
              </a:rPr>
              <a:t>最低限度</a:t>
            </a:r>
            <a:r>
              <a:rPr lang="zh-CN" altLang="zh-CN" sz="2200" b="1">
                <a:latin typeface="微软雅黑 Light" panose="020B0502040204020203" charset="-122"/>
                <a:ea typeface="微软雅黑 Light" panose="020B0502040204020203" charset="-122"/>
                <a:cs typeface="微软雅黑 Light" panose="020B0502040204020203" charset="-122"/>
              </a:rPr>
              <a:t>的生活资料。</a:t>
            </a:r>
            <a:r>
              <a:rPr lang="zh-CN" altLang="en-US" sz="2200" b="1">
                <a:solidFill>
                  <a:srgbClr val="FF0000"/>
                </a:solidFill>
                <a:latin typeface="微软雅黑 Light" panose="020B0502040204020203" charset="-122"/>
                <a:ea typeface="微软雅黑 Light" panose="020B0502040204020203" charset="-122"/>
                <a:cs typeface="微软雅黑 Light" panose="020B0502040204020203" charset="-122"/>
              </a:rPr>
              <a:t>（产品分配）</a:t>
            </a:r>
            <a:endParaRPr lang="zh-CN" altLang="en-US" sz="2200" b="1">
              <a:solidFill>
                <a:srgbClr val="FF0000"/>
              </a:solidFill>
              <a:latin typeface="微软雅黑 Light" panose="020B0502040204020203" charset="-122"/>
              <a:ea typeface="微软雅黑 Light" panose="020B0502040204020203" charset="-122"/>
              <a:cs typeface="微软雅黑 Light" panose="020B0502040204020203" charset="-122"/>
            </a:endParaRPr>
          </a:p>
        </p:txBody>
      </p:sp>
      <p:pic>
        <p:nvPicPr>
          <p:cNvPr id="7" name="Picture 5"/>
          <p:cNvPicPr>
            <a:picLocks noChangeAspect="1"/>
          </p:cNvPicPr>
          <p:nvPr>
            <p:custDataLst>
              <p:tags r:id="rId9"/>
            </p:custDataLst>
          </p:nvPr>
        </p:nvPicPr>
        <p:blipFill>
          <a:blip r:embed="rId10"/>
          <a:stretch>
            <a:fillRect/>
          </a:stretch>
        </p:blipFill>
        <p:spPr>
          <a:xfrm>
            <a:off x="9298144" y="2134314"/>
            <a:ext cx="2871654" cy="2691501"/>
          </a:xfrm>
          <a:prstGeom prst="rect">
            <a:avLst/>
          </a:prstGeom>
          <a:noFill/>
          <a:ln w="9525">
            <a:noFill/>
          </a:ln>
        </p:spPr>
      </p:pic>
      <p:sp>
        <p:nvSpPr>
          <p:cNvPr id="9" name="矩形 8"/>
          <p:cNvSpPr/>
          <p:nvPr>
            <p:custDataLst>
              <p:tags r:id="rId11"/>
            </p:custDataLst>
          </p:nvPr>
        </p:nvSpPr>
        <p:spPr>
          <a:xfrm>
            <a:off x="413273" y="5586705"/>
            <a:ext cx="8817315" cy="691515"/>
          </a:xfrm>
          <a:prstGeom prst="rect">
            <a:avLst/>
          </a:prstGeom>
          <a:noFill/>
          <a:ln w="9525">
            <a:noFill/>
          </a:ln>
        </p:spPr>
        <p:txBody>
          <a:bodyPr>
            <a:spAutoFit/>
          </a:bodyPr>
          <a:lstStyle/>
          <a:p>
            <a:pPr>
              <a:lnSpc>
                <a:spcPct val="150000"/>
              </a:lnSpc>
            </a:pPr>
            <a:r>
              <a:rPr lang="en-US" altLang="zh-CN" sz="2595" b="1">
                <a:latin typeface="微软雅黑" panose="020B0503020204020204" charset="-122"/>
                <a:ea typeface="微软雅黑" panose="020B0503020204020204" charset="-122"/>
                <a:cs typeface="微软雅黑" panose="020B0503020204020204" charset="-122"/>
              </a:rPr>
              <a:t>3</a:t>
            </a:r>
            <a:r>
              <a:rPr lang="zh-CN" altLang="en-US" sz="2595" b="1">
                <a:latin typeface="微软雅黑" panose="020B0503020204020204" charset="-122"/>
                <a:ea typeface="微软雅黑" panose="020B0503020204020204" charset="-122"/>
                <a:cs typeface="微软雅黑" panose="020B0503020204020204" charset="-122"/>
              </a:rPr>
              <a:t>、奴隶社会的</a:t>
            </a:r>
            <a:r>
              <a:rPr lang="zh-CN" altLang="en-US" sz="2595" b="1">
                <a:solidFill>
                  <a:srgbClr val="C00000"/>
                </a:solidFill>
                <a:latin typeface="微软雅黑" panose="020B0503020204020204" charset="-122"/>
                <a:ea typeface="微软雅黑" panose="020B0503020204020204" charset="-122"/>
                <a:cs typeface="微软雅黑" panose="020B0503020204020204" charset="-122"/>
              </a:rPr>
              <a:t>主要矛盾：</a:t>
            </a:r>
            <a:r>
              <a:rPr lang="zh-CN" altLang="en-US" sz="2400" b="1">
                <a:solidFill>
                  <a:srgbClr val="0070C0"/>
                </a:solidFill>
                <a:latin typeface="华文新魏" panose="02010800040101010101" pitchFamily="2" charset="-122"/>
                <a:ea typeface="华文新魏" panose="02010800040101010101" pitchFamily="2" charset="-122"/>
                <a:cs typeface="微软雅黑" panose="020B0503020204020204" charset="-122"/>
                <a:sym typeface="宋体" panose="02010600030101010101" pitchFamily="2" charset="-122"/>
              </a:rPr>
              <a:t>奴隶阶级</a:t>
            </a:r>
            <a:r>
              <a:rPr lang="zh-CN" altLang="en-US" sz="2400" b="1">
                <a:solidFill>
                  <a:schemeClr val="tx1"/>
                </a:solidFill>
                <a:latin typeface="华文新魏" panose="02010800040101010101" pitchFamily="2" charset="-122"/>
                <a:ea typeface="华文新魏" panose="02010800040101010101" pitchFamily="2" charset="-122"/>
                <a:cs typeface="微软雅黑" panose="020B0503020204020204" charset="-122"/>
                <a:sym typeface="宋体" panose="02010600030101010101" pitchFamily="2" charset="-122"/>
              </a:rPr>
              <a:t>和</a:t>
            </a:r>
            <a:r>
              <a:rPr lang="zh-CN" altLang="en-US" sz="2400" b="1">
                <a:solidFill>
                  <a:srgbClr val="0070C0"/>
                </a:solidFill>
                <a:latin typeface="华文新魏" panose="02010800040101010101" pitchFamily="2" charset="-122"/>
                <a:ea typeface="华文新魏" panose="02010800040101010101" pitchFamily="2" charset="-122"/>
                <a:cs typeface="微软雅黑" panose="020B0503020204020204" charset="-122"/>
                <a:sym typeface="宋体" panose="02010600030101010101" pitchFamily="2" charset="-122"/>
              </a:rPr>
              <a:t>奴隶主阶级之间的矛盾</a:t>
            </a:r>
            <a:endParaRPr lang="zh-CN" altLang="en-US" sz="2400" b="1">
              <a:solidFill>
                <a:srgbClr val="0070C0"/>
              </a:solidFill>
              <a:latin typeface="华文新魏" panose="02010800040101010101" pitchFamily="2" charset="-122"/>
              <a:ea typeface="华文新魏" panose="02010800040101010101" pitchFamily="2" charset="-122"/>
              <a:cs typeface="微软雅黑" panose="020B0503020204020204" charset="-122"/>
              <a:sym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animBg="1"/>
      <p:bldP spid="5" grpId="0"/>
      <p:bldP spid="6"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p:cNvSpPr/>
          <p:nvPr>
            <p:custDataLst>
              <p:tags r:id="rId1"/>
            </p:custDataLst>
          </p:nvPr>
        </p:nvSpPr>
        <p:spPr>
          <a:xfrm>
            <a:off x="1027480" y="930926"/>
            <a:ext cx="5685579" cy="460375"/>
          </a:xfrm>
          <a:prstGeom prst="rect">
            <a:avLst/>
          </a:prstGeom>
        </p:spPr>
        <p:txBody>
          <a:bodyPr wrap="square">
            <a:spAutoFit/>
          </a:bodyPr>
          <a:lstStyle/>
          <a:p>
            <a:pPr>
              <a:spcAft>
                <a:spcPct val="0"/>
              </a:spcAft>
            </a:pPr>
            <a:r>
              <a:rPr lang="en-US" altLang="zh-CN" sz="2400" b="1" kern="0" spc="12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4</a:t>
            </a:r>
            <a:r>
              <a:rPr lang="zh-CN" altLang="en-US" sz="2400" b="1" kern="0" spc="12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．国家的产生</a:t>
            </a:r>
            <a:endParaRPr lang="zh-CN" altLang="en-US" sz="2400" b="1" kern="0" spc="12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custDataLst>
              <p:tags r:id="rId2"/>
            </p:custDataLst>
          </p:nvPr>
        </p:nvSpPr>
        <p:spPr>
          <a:xfrm>
            <a:off x="1130641" y="1732087"/>
            <a:ext cx="9706622" cy="2168525"/>
          </a:xfrm>
          <a:prstGeom prst="rect">
            <a:avLst/>
          </a:prstGeom>
          <a:noFill/>
        </p:spPr>
        <p:txBody>
          <a:bodyPr wrap="square" rtlCol="0" anchor="t">
            <a:spAutoFit/>
          </a:bodyPr>
          <a:lstStyle/>
          <a:p>
            <a:pPr algn="l">
              <a:lnSpc>
                <a:spcPct val="150000"/>
              </a:lnSpc>
            </a:pPr>
            <a:r>
              <a:rPr lang="en-US" spc="300">
                <a:latin typeface="微软雅黑" panose="020B0503020204020204" charset="-122"/>
                <a:ea typeface="微软雅黑" panose="020B0503020204020204" charset="-122"/>
                <a:sym typeface="+mn-ea"/>
              </a:rPr>
              <a:t>    </a:t>
            </a:r>
            <a:r>
              <a:rPr spc="300">
                <a:latin typeface="微软雅黑" panose="020B0503020204020204" charset="-122"/>
                <a:ea typeface="微软雅黑" panose="020B0503020204020204" charset="-122"/>
                <a:sym typeface="+mn-ea"/>
              </a:rPr>
              <a:t>奴隶主的残酷剥削和压迫，必然遭到奴隶的反抗。奴隶主为了维护本阶级的利益，建立了军队、法庭、监狱等暴力机关。这样,人类历史上</a:t>
            </a:r>
            <a:r>
              <a:rPr b="1" spc="300">
                <a:solidFill>
                  <a:srgbClr val="FF0000"/>
                </a:solidFill>
                <a:latin typeface="微软雅黑" panose="020B0503020204020204" charset="-122"/>
                <a:ea typeface="微软雅黑" panose="020B0503020204020204" charset="-122"/>
                <a:sym typeface="+mn-ea"/>
              </a:rPr>
              <a:t>最早的国家一一奴隶制国家产生了。</a:t>
            </a:r>
            <a:endParaRPr b="1" spc="300">
              <a:solidFill>
                <a:srgbClr val="FF0000"/>
              </a:solidFill>
              <a:latin typeface="微软雅黑" panose="020B0503020204020204" charset="-122"/>
              <a:ea typeface="微软雅黑" panose="020B0503020204020204" charset="-122"/>
              <a:sym typeface="+mn-ea"/>
            </a:endParaRPr>
          </a:p>
          <a:p>
            <a:pPr algn="l">
              <a:lnSpc>
                <a:spcPct val="150000"/>
              </a:lnSpc>
            </a:pPr>
            <a:r>
              <a:rPr lang="en-US" spc="300">
                <a:latin typeface="微软雅黑" panose="020B0503020204020204" charset="-122"/>
                <a:ea typeface="微软雅黑" panose="020B0503020204020204" charset="-122"/>
                <a:sym typeface="+mn-ea"/>
              </a:rPr>
              <a:t>   </a:t>
            </a:r>
            <a:r>
              <a:rPr spc="300">
                <a:latin typeface="微软雅黑" panose="020B0503020204020204" charset="-122"/>
                <a:ea typeface="微软雅黑" panose="020B0503020204020204" charset="-122"/>
                <a:sym typeface="+mn-ea"/>
              </a:rPr>
              <a:t>只有阶级形成后，当两个对立的阶级的矛盾达到不可调和时才出现了国家。</a:t>
            </a:r>
            <a:endParaRPr spc="300">
              <a:latin typeface="微软雅黑" panose="020B0503020204020204" charset="-122"/>
              <a:ea typeface="微软雅黑" panose="020B0503020204020204" charset="-122"/>
              <a:sym typeface="+mn-ea"/>
            </a:endParaRPr>
          </a:p>
          <a:p>
            <a:pPr algn="l">
              <a:lnSpc>
                <a:spcPct val="150000"/>
              </a:lnSpc>
            </a:pPr>
            <a:r>
              <a:rPr lang="en-US" b="1" spc="300">
                <a:solidFill>
                  <a:srgbClr val="4DBF4D"/>
                </a:solidFill>
                <a:latin typeface="微软雅黑" panose="020B0503020204020204" charset="-122"/>
                <a:ea typeface="微软雅黑" panose="020B0503020204020204" charset="-122"/>
                <a:sym typeface="+mn-ea"/>
              </a:rPr>
              <a:t>   </a:t>
            </a:r>
            <a:r>
              <a:rPr b="1" spc="300">
                <a:solidFill>
                  <a:srgbClr val="FF0000"/>
                </a:solidFill>
                <a:latin typeface="微软雅黑" panose="020B0503020204020204" charset="-122"/>
                <a:ea typeface="微软雅黑" panose="020B0503020204020204" charset="-122"/>
                <a:sym typeface="+mn-ea"/>
              </a:rPr>
              <a:t>国家是阶级矛盾不可调和的产物，是阶级统治的工具。</a:t>
            </a:r>
            <a:endParaRPr b="1" spc="300">
              <a:solidFill>
                <a:srgbClr val="FF0000"/>
              </a:solidFill>
              <a:latin typeface="微软雅黑" panose="020B0503020204020204" charset="-122"/>
              <a:ea typeface="微软雅黑" panose="020B0503020204020204" charset="-122"/>
              <a:sym typeface="+mn-ea"/>
            </a:endParaRPr>
          </a:p>
        </p:txBody>
      </p:sp>
      <p:sp>
        <p:nvSpPr>
          <p:cNvPr id="43022" name="圆角矩形 21"/>
          <p:cNvSpPr/>
          <p:nvPr>
            <p:custDataLst>
              <p:tags r:id="rId3"/>
            </p:custDataLst>
          </p:nvPr>
        </p:nvSpPr>
        <p:spPr>
          <a:xfrm>
            <a:off x="982724" y="1655907"/>
            <a:ext cx="10009438" cy="2359046"/>
          </a:xfrm>
          <a:prstGeom prst="roundRect">
            <a:avLst>
              <a:gd name="adj" fmla="val 9083"/>
            </a:avLst>
          </a:prstGeom>
          <a:noFill/>
          <a:ln w="12700" cap="flat" cmpd="sng">
            <a:solidFill>
              <a:srgbClr val="C00000"/>
            </a:solidFill>
            <a:prstDash val="dashDot"/>
            <a:round/>
            <a:headEnd type="none" w="med" len="med"/>
            <a:tailEnd type="none" w="med" len="med"/>
          </a:ln>
        </p:spPr>
        <p:txBody>
          <a:bodyPr anchor="ctr"/>
          <a:lstStyle/>
          <a:p>
            <a:pPr algn="ctr"/>
            <a:endParaRPr lang="zh-CN" altLang="en-US">
              <a:solidFill>
                <a:srgbClr val="FFFFFF"/>
              </a:solidFill>
              <a:latin typeface="Calibri" panose="020F0502020204030204" charset="0"/>
              <a:ea typeface="宋体" panose="02010600030101010101" pitchFamily="2" charset="-122"/>
            </a:endParaRPr>
          </a:p>
        </p:txBody>
      </p:sp>
      <p:sp>
        <p:nvSpPr>
          <p:cNvPr id="11" name="文本框 10"/>
          <p:cNvSpPr txBox="1"/>
          <p:nvPr>
            <p:custDataLst>
              <p:tags r:id="rId4"/>
            </p:custDataLst>
          </p:nvPr>
        </p:nvSpPr>
        <p:spPr>
          <a:xfrm>
            <a:off x="1561058" y="4486000"/>
            <a:ext cx="9502840" cy="1137285"/>
          </a:xfrm>
          <a:prstGeom prst="rect">
            <a:avLst/>
          </a:prstGeom>
          <a:noFill/>
        </p:spPr>
        <p:txBody>
          <a:bodyPr wrap="square" rtlCol="0">
            <a:spAutoFit/>
          </a:bodyPr>
          <a:lstStyle/>
          <a:p>
            <a:pPr>
              <a:spcBef>
                <a:spcPct val="0"/>
              </a:spcBef>
              <a:defRPr/>
            </a:pPr>
            <a:r>
              <a:rPr lang="zh-CN" altLang="en-US" sz="2400" b="1" smtClean="0">
                <a:solidFill>
                  <a:schemeClr val="tx1"/>
                </a:solidFill>
                <a:latin typeface="楷体" panose="02010609060101010101" charset="-122"/>
                <a:ea typeface="楷体" panose="02010609060101010101" charset="-122"/>
                <a:sym typeface="+mn-ea"/>
              </a:rPr>
              <a:t>（</a:t>
            </a:r>
            <a:r>
              <a:rPr lang="en-US" altLang="zh-CN" sz="2400" b="1" smtClean="0">
                <a:solidFill>
                  <a:schemeClr val="tx1"/>
                </a:solidFill>
                <a:latin typeface="楷体" panose="02010609060101010101" charset="-122"/>
                <a:ea typeface="楷体" panose="02010609060101010101" charset="-122"/>
                <a:sym typeface="+mn-ea"/>
              </a:rPr>
              <a:t>1</a:t>
            </a:r>
            <a:r>
              <a:rPr lang="zh-CN" altLang="en-US" sz="2400" b="1" smtClean="0">
                <a:solidFill>
                  <a:schemeClr val="tx1"/>
                </a:solidFill>
                <a:latin typeface="楷体" panose="02010609060101010101" charset="-122"/>
                <a:ea typeface="楷体" panose="02010609060101010101" charset="-122"/>
                <a:sym typeface="+mn-ea"/>
              </a:rPr>
              <a:t>）</a:t>
            </a:r>
            <a:r>
              <a:rPr lang="zh-CN" altLang="zh-CN" sz="2400" b="1" smtClean="0">
                <a:solidFill>
                  <a:srgbClr val="FF0000"/>
                </a:solidFill>
                <a:latin typeface="楷体" panose="02010609060101010101" charset="-122"/>
                <a:ea typeface="楷体" panose="02010609060101010101" charset="-122"/>
                <a:sym typeface="+mn-ea"/>
              </a:rPr>
              <a:t>先有阶级，后有国家。</a:t>
            </a:r>
            <a:r>
              <a:rPr lang="zh-CN" altLang="zh-CN" sz="2000" b="1" smtClean="0">
                <a:latin typeface="楷体" panose="02010609060101010101" charset="-122"/>
                <a:ea typeface="楷体" panose="02010609060101010101" charset="-122"/>
                <a:sym typeface="+mn-ea"/>
              </a:rPr>
              <a:t>只有</a:t>
            </a:r>
            <a:r>
              <a:rPr lang="en-US" altLang="zh-CN" sz="2400" b="1" err="1" smtClean="0">
                <a:solidFill>
                  <a:srgbClr val="FF0000"/>
                </a:solidFill>
                <a:latin typeface="楷体" panose="02010609060101010101" charset="-122"/>
                <a:ea typeface="楷体" panose="02010609060101010101" charset="-122"/>
                <a:sym typeface="+mn-ea"/>
              </a:rPr>
              <a:t>阶级</a:t>
            </a:r>
            <a:r>
              <a:rPr lang="zh-CN" altLang="zh-CN" sz="2000" b="1" smtClean="0">
                <a:latin typeface="楷体" panose="02010609060101010101" charset="-122"/>
                <a:ea typeface="楷体" panose="02010609060101010101" charset="-122"/>
                <a:sym typeface="+mn-ea"/>
              </a:rPr>
              <a:t>形成后，当两个对立的阶级的矛盾达到不可调和时才出现了国家。</a:t>
            </a:r>
            <a:endParaRPr lang="zh-CN" altLang="zh-CN" sz="2000" b="1" smtClean="0">
              <a:latin typeface="楷体" panose="02010609060101010101" charset="-122"/>
              <a:ea typeface="楷体" panose="02010609060101010101" charset="-122"/>
              <a:sym typeface="+mn-ea"/>
            </a:endParaRPr>
          </a:p>
          <a:p>
            <a:pPr>
              <a:spcBef>
                <a:spcPct val="0"/>
              </a:spcBef>
              <a:defRPr/>
            </a:pPr>
            <a:r>
              <a:rPr lang="zh-CN" altLang="zh-CN" sz="2000" b="1" smtClean="0">
                <a:latin typeface="楷体" panose="02010609060101010101" charset="-122"/>
                <a:ea typeface="楷体" panose="02010609060101010101" charset="-122"/>
                <a:sym typeface="+mn-ea"/>
              </a:rPr>
              <a:t>（</a:t>
            </a:r>
            <a:r>
              <a:rPr lang="en-US" altLang="zh-CN" sz="2000" b="1" smtClean="0">
                <a:latin typeface="楷体" panose="02010609060101010101" charset="-122"/>
                <a:ea typeface="楷体" panose="02010609060101010101" charset="-122"/>
                <a:sym typeface="+mn-ea"/>
              </a:rPr>
              <a:t>2</a:t>
            </a:r>
            <a:r>
              <a:rPr lang="zh-CN" altLang="en-US" sz="2000" b="1" smtClean="0">
                <a:latin typeface="楷体" panose="02010609060101010101" charset="-122"/>
                <a:ea typeface="楷体" panose="02010609060101010101" charset="-122"/>
                <a:sym typeface="+mn-ea"/>
              </a:rPr>
              <a:t>）阶级和国家</a:t>
            </a:r>
            <a:r>
              <a:rPr lang="zh-CN" altLang="en-US" sz="2400" b="1" smtClean="0">
                <a:solidFill>
                  <a:srgbClr val="FF0000"/>
                </a:solidFill>
                <a:latin typeface="楷体" panose="02010609060101010101" charset="-122"/>
                <a:ea typeface="楷体" panose="02010609060101010101" charset="-122"/>
                <a:sym typeface="+mn-ea"/>
              </a:rPr>
              <a:t>都不是从来就有的</a:t>
            </a:r>
            <a:r>
              <a:rPr lang="zh-CN" altLang="en-US" sz="2000" b="1" smtClean="0">
                <a:latin typeface="楷体" panose="02010609060101010101" charset="-122"/>
                <a:ea typeface="楷体" panose="02010609060101010101" charset="-122"/>
                <a:sym typeface="+mn-ea"/>
              </a:rPr>
              <a:t>，是</a:t>
            </a:r>
            <a:r>
              <a:rPr lang="zh-CN" altLang="en-US" sz="2000" b="1" smtClean="0">
                <a:solidFill>
                  <a:srgbClr val="FF0000"/>
                </a:solidFill>
                <a:latin typeface="楷体" panose="02010609060101010101" charset="-122"/>
                <a:ea typeface="楷体" panose="02010609060101010101" charset="-122"/>
                <a:sym typeface="+mn-ea"/>
              </a:rPr>
              <a:t>生产力</a:t>
            </a:r>
            <a:r>
              <a:rPr lang="zh-CN" altLang="en-US" sz="2000" b="1" smtClean="0">
                <a:latin typeface="楷体" panose="02010609060101010101" charset="-122"/>
                <a:ea typeface="楷体" panose="02010609060101010101" charset="-122"/>
                <a:sym typeface="+mn-ea"/>
              </a:rPr>
              <a:t>发展到一定程度的产物</a:t>
            </a:r>
            <a:endParaRPr lang="zh-CN" altLang="en-US" sz="2000" b="1" smtClean="0">
              <a:latin typeface="楷体" panose="02010609060101010101" charset="-122"/>
              <a:ea typeface="楷体" panose="02010609060101010101" charset="-122"/>
              <a:sym typeface="+mn-ea"/>
            </a:endParaRPr>
          </a:p>
        </p:txBody>
      </p:sp>
      <p:sp>
        <p:nvSpPr>
          <p:cNvPr id="4" name="爆炸形 1 3"/>
          <p:cNvSpPr/>
          <p:nvPr>
            <p:custDataLst>
              <p:tags r:id="rId5"/>
            </p:custDataLst>
          </p:nvPr>
        </p:nvSpPr>
        <p:spPr>
          <a:xfrm>
            <a:off x="359634" y="4240319"/>
            <a:ext cx="1464564" cy="1140163"/>
          </a:xfrm>
          <a:prstGeom prst="irregularSeal1">
            <a:avLst/>
          </a:prstGeom>
          <a:gradFill>
            <a:gsLst>
              <a:gs pos="0">
                <a:srgbClr val="E30000"/>
              </a:gs>
              <a:gs pos="100000">
                <a:srgbClr val="760303"/>
              </a:gs>
            </a:gsLst>
            <a:lin ang="5400000" scaled="0"/>
          </a:gradFill>
          <a:ln w="9525" cap="flat" cmpd="sng" algn="ctr">
            <a:solidFill>
              <a:srgbClr val="4DBF4D"/>
            </a:solidFill>
            <a:prstDash val="solid"/>
            <a:round/>
            <a:headEnd type="none" w="med" len="med"/>
            <a:tailEnd type="none" w="med" len="med"/>
          </a:ln>
        </p:spPr>
        <p:txBody>
          <a:bodyPr vert="horz" wrap="square" lIns="91416" tIns="45708" rIns="91416" bIns="45708" numCol="1" anchor="t" anchorCtr="0" compatLnSpc="1"/>
          <a:lstStyle/>
          <a:p>
            <a:pPr marL="0" marR="0" indent="0" algn="l" defTabSz="914400" rtl="0" eaLnBrk="0" fontAlgn="base" latinLnBrk="0" hangingPunct="0">
              <a:spcBef>
                <a:spcPct val="0"/>
              </a:spcBef>
              <a:spcAft>
                <a:spcPct val="0"/>
              </a:spcAft>
              <a:buClrTx/>
              <a:buSzTx/>
              <a:buFont typeface="Arial" panose="020B0604020202020204" pitchFamily="34" charset="0"/>
              <a:buNone/>
            </a:pPr>
            <a:r>
              <a:rPr kumimoji="0" lang="zh-CN" altLang="en-US" sz="2400" b="1" i="0" u="none" strike="noStrike" cap="none" normalizeH="0" baseline="0" smtClean="0">
                <a:ln>
                  <a:noFill/>
                </a:ln>
                <a:solidFill>
                  <a:schemeClr val="bg1"/>
                </a:solidFill>
                <a:effectLst/>
                <a:latin typeface="微软雅黑" panose="020B0503020204020204" charset="-122"/>
                <a:ea typeface="微软雅黑" panose="020B0503020204020204" charset="-122"/>
              </a:rPr>
              <a:t>注意</a:t>
            </a:r>
            <a:endParaRPr kumimoji="0" lang="zh-CN" altLang="en-US" sz="2400" b="1" i="0" u="none" strike="noStrike" cap="none" normalizeH="0" baseline="0" smtClean="0">
              <a:ln>
                <a:noFill/>
              </a:ln>
              <a:solidFill>
                <a:schemeClr val="bg1"/>
              </a:solidFill>
              <a:effectLst/>
              <a:latin typeface="微软雅黑" panose="020B0503020204020204" charset="-122"/>
              <a:ea typeface="微软雅黑" panose="020B0503020204020204" charset="-122"/>
            </a:endParaRPr>
          </a:p>
        </p:txBody>
      </p:sp>
      <p:sp>
        <p:nvSpPr>
          <p:cNvPr id="2" name="文本框 1"/>
          <p:cNvSpPr txBox="1"/>
          <p:nvPr>
            <p:custDataLst>
              <p:tags r:id="rId6"/>
            </p:custDataLst>
          </p:nvPr>
        </p:nvSpPr>
        <p:spPr>
          <a:xfrm>
            <a:off x="1614068" y="5918187"/>
            <a:ext cx="9538391" cy="398780"/>
          </a:xfrm>
          <a:prstGeom prst="rect">
            <a:avLst/>
          </a:prstGeom>
          <a:noFill/>
        </p:spPr>
        <p:txBody>
          <a:bodyPr wrap="square" rtlCol="0">
            <a:spAutoFit/>
          </a:bodyPr>
          <a:lstStyle/>
          <a:p>
            <a:pPr algn="l"/>
            <a:r>
              <a:rPr lang="zh-CN" altLang="en-US" sz="2000" b="1" smtClean="0">
                <a:solidFill>
                  <a:schemeClr val="tx1"/>
                </a:solidFill>
                <a:latin typeface="方正粗黑宋简体" panose="02000000000000000000" charset="-122"/>
                <a:ea typeface="方正粗黑宋简体" panose="02000000000000000000" charset="-122"/>
                <a:sym typeface="+mn-ea"/>
              </a:rPr>
              <a:t>那么，奴隶社会矛盾如此激化，究竟是社会的进步还是社会的退步？？</a:t>
            </a:r>
            <a:endParaRPr lang="zh-CN" altLang="en-US" sz="2000" b="1" smtClean="0">
              <a:solidFill>
                <a:schemeClr val="tx1"/>
              </a:solidFill>
              <a:latin typeface="方正粗黑宋简体" panose="02000000000000000000" charset="-122"/>
              <a:ea typeface="方正粗黑宋简体" panose="02000000000000000000" charset="-122"/>
              <a:sym typeface="+mn-ea"/>
            </a:endParaRPr>
          </a:p>
        </p:txBody>
      </p:sp>
      <p:cxnSp>
        <p:nvCxnSpPr>
          <p:cNvPr id="3" name="直接连接符 2"/>
          <p:cNvCxnSpPr/>
          <p:nvPr>
            <p:custDataLst>
              <p:tags r:id="rId7"/>
            </p:custDataLst>
          </p:nvPr>
        </p:nvCxnSpPr>
        <p:spPr>
          <a:xfrm flipV="1">
            <a:off x="516439" y="590654"/>
            <a:ext cx="11534946" cy="8253"/>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6" name="文本框 5"/>
          <p:cNvSpPr txBox="1"/>
          <p:nvPr>
            <p:custDataLst>
              <p:tags r:id="rId8"/>
            </p:custDataLst>
          </p:nvPr>
        </p:nvSpPr>
        <p:spPr>
          <a:xfrm>
            <a:off x="602260" y="68080"/>
            <a:ext cx="2922401" cy="521970"/>
          </a:xfrm>
          <a:prstGeom prst="rect">
            <a:avLst/>
          </a:prstGeom>
          <a:solidFill>
            <a:schemeClr val="accent2">
              <a:lumMod val="40000"/>
              <a:lumOff val="60000"/>
            </a:schemeClr>
          </a:solidFill>
        </p:spPr>
        <p:txBody>
          <a:bodyPr wrap="square" rtlCol="0" anchor="t">
            <a:spAutoFit/>
          </a:bodyPr>
          <a:lstStyle/>
          <a:p>
            <a:pPr algn="ctr"/>
            <a:r>
              <a:rPr lang="zh-CN" altLang="en-US" sz="2795" b="1">
                <a:solidFill>
                  <a:srgbClr val="C00000"/>
                </a:solidFill>
                <a:latin typeface="微软雅黑" panose="020B0503020204020204" charset="-122"/>
                <a:ea typeface="微软雅黑" panose="020B0503020204020204" charset="-122"/>
                <a:sym typeface="+mn-ea"/>
              </a:rPr>
              <a:t>二、奴隶社会</a:t>
            </a:r>
            <a:endParaRPr lang="zh-CN" altLang="en-US" sz="2795" b="1">
              <a:solidFill>
                <a:srgbClr val="C00000"/>
              </a:solidFill>
              <a:latin typeface="微软雅黑" panose="020B0503020204020204" charset="-122"/>
              <a:ea typeface="微软雅黑" panose="020B0503020204020204" charset="-122"/>
              <a:sym typeface="+mn-ea"/>
            </a:endParaRPr>
          </a:p>
        </p:txBody>
      </p:sp>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2" presetClass="entr" presetSubtype="8"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custDataLst>
              <p:tags r:id="rId1"/>
            </p:custDataLst>
          </p:nvPr>
        </p:nvPicPr>
        <p:blipFill>
          <a:blip r:embed="rId2"/>
          <a:stretch>
            <a:fillRect/>
          </a:stretch>
        </p:blipFill>
        <p:spPr>
          <a:xfrm>
            <a:off x="0" y="13265"/>
            <a:ext cx="1717040" cy="1596847"/>
          </a:xfrm>
          <a:prstGeom prst="rect">
            <a:avLst/>
          </a:prstGeom>
        </p:spPr>
      </p:pic>
      <p:sp>
        <p:nvSpPr>
          <p:cNvPr id="6" name="文本框 7"/>
          <p:cNvSpPr txBox="1"/>
          <p:nvPr>
            <p:custDataLst>
              <p:tags r:id="rId3"/>
            </p:custDataLst>
          </p:nvPr>
        </p:nvSpPr>
        <p:spPr>
          <a:xfrm>
            <a:off x="1717040" y="1001167"/>
            <a:ext cx="9070230" cy="5507990"/>
          </a:xfrm>
          <a:prstGeom prst="rect">
            <a:avLst/>
          </a:prstGeom>
          <a:noFill/>
        </p:spPr>
        <p:txBody>
          <a:bodyPr wrap="square">
            <a:spAutoFit/>
          </a:bodyPr>
          <a:lstStyle/>
          <a:p>
            <a:pPr marR="0" defTabSz="914400">
              <a:spcBef>
                <a:spcPct val="0"/>
              </a:spcBef>
              <a:buClrTx/>
              <a:buSzTx/>
              <a:buNone/>
              <a:defRPr/>
            </a:pPr>
            <a:r>
              <a:rPr lang="zh-CN" altLang="en-US" sz="3200" b="1">
                <a:effectLst>
                  <a:outerShdw blurRad="38100" dist="38100" dir="2700000" algn="tl">
                    <a:srgbClr val="C0C0C0"/>
                  </a:outerShdw>
                </a:effectLst>
                <a:latin typeface="楷体" panose="02010609060101010101" charset="-122"/>
                <a:ea typeface="楷体" panose="02010609060101010101" charset="-122"/>
                <a:cs typeface="楷体" panose="02010609060101010101" charset="-122"/>
                <a:sym typeface="宋体" panose="02010600030101010101" pitchFamily="2" charset="-122"/>
              </a:rPr>
              <a:t>阶级：</a:t>
            </a:r>
            <a:endParaRPr lang="en-US" altLang="zh-CN" sz="3200" b="1">
              <a:effectLst>
                <a:outerShdw blurRad="38100" dist="38100" dir="2700000" algn="tl">
                  <a:srgbClr val="C0C0C0"/>
                </a:outerShdw>
              </a:effectLst>
              <a:latin typeface="楷体" panose="02010609060101010101" charset="-122"/>
              <a:ea typeface="楷体" panose="02010609060101010101" charset="-122"/>
              <a:cs typeface="楷体" panose="02010609060101010101" charset="-122"/>
              <a:sym typeface="宋体" panose="02010600030101010101" pitchFamily="2" charset="-122"/>
            </a:endParaRPr>
          </a:p>
          <a:p>
            <a:pPr>
              <a:spcBef>
                <a:spcPct val="0"/>
              </a:spcBef>
              <a:defRPr/>
            </a:pPr>
            <a:r>
              <a:rPr lang="zh-CN" altLang="en-US" sz="3200" b="1">
                <a:effectLst>
                  <a:outerShdw blurRad="38100" dist="38100" dir="2700000" algn="tl">
                    <a:srgbClr val="C0C0C0"/>
                  </a:outerShdw>
                </a:effectLst>
                <a:latin typeface="楷体" panose="02010609060101010101" charset="-122"/>
                <a:ea typeface="楷体" panose="02010609060101010101" charset="-122"/>
                <a:cs typeface="楷体" panose="02010609060101010101" charset="-122"/>
                <a:sym typeface="宋体" panose="02010600030101010101" pitchFamily="2" charset="-122"/>
              </a:rPr>
              <a:t>    阶级是在一定的生产关系中处于不同的地位的集团。阶级实质上是经济范畴。</a:t>
            </a:r>
            <a:endParaRPr lang="en-US" altLang="zh-CN" sz="3200" b="1">
              <a:effectLst>
                <a:outerShdw blurRad="38100" dist="38100" dir="2700000" algn="tl">
                  <a:srgbClr val="C0C0C0"/>
                </a:outerShdw>
              </a:effectLst>
              <a:latin typeface="楷体" panose="02010609060101010101" charset="-122"/>
              <a:ea typeface="楷体" panose="02010609060101010101" charset="-122"/>
              <a:cs typeface="楷体" panose="02010609060101010101" charset="-122"/>
              <a:sym typeface="宋体" panose="02010600030101010101" pitchFamily="2" charset="-122"/>
            </a:endParaRPr>
          </a:p>
          <a:p>
            <a:pPr>
              <a:spcBef>
                <a:spcPct val="0"/>
              </a:spcBef>
              <a:defRPr/>
            </a:pPr>
            <a:endParaRPr lang="en-US" altLang="zh-CN" sz="3200" b="1">
              <a:effectLst>
                <a:outerShdw blurRad="38100" dist="38100" dir="2700000" algn="tl">
                  <a:srgbClr val="C0C0C0"/>
                </a:outerShdw>
              </a:effectLst>
              <a:latin typeface="楷体" panose="02010609060101010101" charset="-122"/>
              <a:ea typeface="楷体" panose="02010609060101010101" charset="-122"/>
              <a:cs typeface="楷体" panose="02010609060101010101" charset="-122"/>
              <a:sym typeface="宋体" panose="02010600030101010101" pitchFamily="2" charset="-122"/>
            </a:endParaRPr>
          </a:p>
          <a:p>
            <a:pPr>
              <a:spcBef>
                <a:spcPct val="0"/>
              </a:spcBef>
              <a:defRPr/>
            </a:pPr>
            <a:r>
              <a:rPr lang="zh-CN" altLang="en-US" sz="3200" b="1">
                <a:effectLst>
                  <a:outerShdw blurRad="38100" dist="38100" dir="2700000" algn="tl">
                    <a:srgbClr val="C0C0C0"/>
                  </a:outerShdw>
                </a:effectLst>
                <a:latin typeface="楷体" panose="02010609060101010101" charset="-122"/>
                <a:ea typeface="楷体" panose="02010609060101010101" charset="-122"/>
                <a:cs typeface="楷体" panose="02010609060101010101" charset="-122"/>
                <a:sym typeface="宋体" panose="02010600030101010101" pitchFamily="2" charset="-122"/>
              </a:rPr>
              <a:t>    在一个社会中，会存在不同阶级。其中一个阶级由于经济上有主导地位从而有社会地位，因而位居其他阶级之上，被称为统治阶级；其他阶级则被统称为被统治阶级。</a:t>
            </a:r>
            <a:endParaRPr lang="zh-CN" altLang="en-US" sz="3200" b="1">
              <a:effectLst>
                <a:outerShdw blurRad="38100" dist="38100" dir="2700000" algn="tl">
                  <a:srgbClr val="C0C0C0"/>
                </a:outerShdw>
              </a:effectLst>
              <a:latin typeface="楷体" panose="02010609060101010101" charset="-122"/>
              <a:ea typeface="楷体" panose="02010609060101010101" charset="-122"/>
              <a:cs typeface="楷体" panose="02010609060101010101" charset="-122"/>
              <a:sym typeface="宋体" panose="02010600030101010101" pitchFamily="2" charset="-122"/>
            </a:endParaRPr>
          </a:p>
          <a:p>
            <a:pPr>
              <a:spcBef>
                <a:spcPct val="0"/>
              </a:spcBef>
              <a:defRPr/>
            </a:pPr>
            <a:endParaRPr lang="en-US" altLang="zh-CN" sz="3200" b="1">
              <a:effectLst>
                <a:outerShdw blurRad="38100" dist="38100" dir="2700000" algn="tl">
                  <a:srgbClr val="C0C0C0"/>
                </a:outerShdw>
              </a:effectLst>
              <a:latin typeface="楷体" panose="02010609060101010101" charset="-122"/>
              <a:ea typeface="楷体" panose="02010609060101010101" charset="-122"/>
              <a:cs typeface="楷体" panose="02010609060101010101" charset="-122"/>
              <a:sym typeface="宋体" panose="02010600030101010101" pitchFamily="2" charset="-122"/>
            </a:endParaRPr>
          </a:p>
          <a:p>
            <a:pPr>
              <a:spcBef>
                <a:spcPct val="0"/>
              </a:spcBef>
              <a:defRPr/>
            </a:pPr>
            <a:r>
              <a:rPr lang="en-US" altLang="zh-CN" sz="3200" b="1">
                <a:effectLst>
                  <a:outerShdw blurRad="38100" dist="38100" dir="2700000" algn="tl">
                    <a:srgbClr val="C0C0C0"/>
                  </a:outerShdw>
                </a:effectLst>
                <a:latin typeface="楷体" panose="02010609060101010101" charset="-122"/>
                <a:ea typeface="楷体" panose="02010609060101010101" charset="-122"/>
                <a:cs typeface="楷体" panose="02010609060101010101" charset="-122"/>
                <a:sym typeface="宋体" panose="02010600030101010101" pitchFamily="2" charset="-122"/>
              </a:rPr>
              <a:t>    </a:t>
            </a:r>
            <a:r>
              <a:rPr lang="zh-CN" altLang="en-US" sz="3200" b="1">
                <a:effectLst>
                  <a:outerShdw blurRad="38100" dist="38100" dir="2700000" algn="tl">
                    <a:srgbClr val="C0C0C0"/>
                  </a:outerShdw>
                </a:effectLst>
                <a:latin typeface="楷体" panose="02010609060101010101" charset="-122"/>
                <a:ea typeface="楷体" panose="02010609060101010101" charset="-122"/>
                <a:cs typeface="楷体" panose="02010609060101010101" charset="-122"/>
                <a:sym typeface="宋体" panose="02010600030101010101" pitchFamily="2" charset="-122"/>
              </a:rPr>
              <a:t>统治阶级和被统治阶级的阶级矛盾就是阶级社会的主要矛盾。</a:t>
            </a:r>
            <a:endParaRPr lang="en-US" altLang="zh-CN" sz="3200" b="1">
              <a:effectLst>
                <a:outerShdw blurRad="38100" dist="38100" dir="2700000" algn="tl">
                  <a:srgbClr val="C0C0C0"/>
                </a:outerShdw>
              </a:effectLst>
              <a:latin typeface="楷体" panose="02010609060101010101" charset="-122"/>
              <a:ea typeface="楷体" panose="02010609060101010101" charset="-122"/>
              <a:cs typeface="楷体" panose="02010609060101010101" charset="-122"/>
              <a:sym typeface="宋体" panose="02010600030101010101" pitchFamily="2" charset="-122"/>
            </a:endParaRPr>
          </a:p>
        </p:txBody>
      </p:sp>
      <p:sp>
        <p:nvSpPr>
          <p:cNvPr id="11" name="矩形 10"/>
          <p:cNvSpPr/>
          <p:nvPr>
            <p:custDataLst>
              <p:tags r:id="rId4"/>
            </p:custDataLst>
          </p:nvPr>
        </p:nvSpPr>
        <p:spPr>
          <a:xfrm>
            <a:off x="4550256" y="242113"/>
            <a:ext cx="2214880" cy="706755"/>
          </a:xfrm>
          <a:prstGeom prst="rect">
            <a:avLst/>
          </a:prstGeom>
          <a:noFill/>
        </p:spPr>
        <p:txBody>
          <a:bodyPr wrap="none" lIns="91440" tIns="45720" rIns="91440" bIns="45720">
            <a:spAutoFit/>
          </a:bodyPr>
          <a:lstStyle/>
          <a:p>
            <a:pPr algn="ctr"/>
            <a:r>
              <a:rPr lang="zh-CN" altLang="en-US" sz="4000" b="1" cap="none" spc="0">
                <a:ln w="1905">
                  <a:solidFill>
                    <a:srgbClr val="C00000"/>
                  </a:solidFill>
                </a:ln>
                <a:solidFill>
                  <a:srgbClr val="FF0000"/>
                </a:solidFill>
                <a:effectLst>
                  <a:innerShdw blurRad="69850" dist="43180" dir="5400000">
                    <a:srgbClr val="000000">
                      <a:alpha val="65000"/>
                    </a:srgbClr>
                  </a:innerShdw>
                </a:effectLst>
              </a:rPr>
              <a:t>知识拓展</a:t>
            </a:r>
            <a:endParaRPr lang="zh-CN" altLang="en-US" sz="4000" b="1" cap="none" spc="0">
              <a:ln w="1905">
                <a:solidFill>
                  <a:srgbClr val="C00000"/>
                </a:solidFill>
              </a:ln>
              <a:solidFill>
                <a:srgbClr val="FF0000"/>
              </a:solidFill>
              <a:effectLst>
                <a:innerShdw blurRad="69850" dist="43180" dir="5400000">
                  <a:srgbClr val="000000">
                    <a:alpha val="65000"/>
                  </a:srgbClr>
                </a:innerShdw>
              </a:effectLst>
            </a:endParaRPr>
          </a:p>
        </p:txBody>
      </p:sp>
    </p:spTree>
  </p:cSld>
  <p:clrMapOvr>
    <a:masterClrMapping/>
  </p:clrMapOvr>
  <p:transition>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p:cNvSpPr/>
          <p:nvPr>
            <p:custDataLst>
              <p:tags r:id="rId1"/>
            </p:custDataLst>
          </p:nvPr>
        </p:nvSpPr>
        <p:spPr>
          <a:xfrm>
            <a:off x="984312" y="1172798"/>
            <a:ext cx="5685579" cy="521970"/>
          </a:xfrm>
          <a:prstGeom prst="rect">
            <a:avLst/>
          </a:prstGeom>
        </p:spPr>
        <p:txBody>
          <a:bodyPr wrap="square">
            <a:spAutoFit/>
          </a:bodyPr>
          <a:lstStyle/>
          <a:p>
            <a:pPr>
              <a:spcAft>
                <a:spcPct val="0"/>
              </a:spcAft>
            </a:pPr>
            <a:r>
              <a:rPr lang="en-US" altLang="zh-CN" sz="2800" b="1" kern="0" spc="12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5</a:t>
            </a:r>
            <a:r>
              <a:rPr lang="zh-CN" altLang="en-US" sz="2800" b="1" kern="0" spc="12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、迈入文明时代的门槛</a:t>
            </a:r>
            <a:endParaRPr lang="zh-CN" altLang="en-US" sz="2800" b="1" kern="0" spc="12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custDataLst>
              <p:tags r:id="rId2"/>
            </p:custDataLst>
          </p:nvPr>
        </p:nvSpPr>
        <p:spPr>
          <a:xfrm>
            <a:off x="1344580" y="2430405"/>
            <a:ext cx="8941012" cy="3322955"/>
          </a:xfrm>
          <a:prstGeom prst="rect">
            <a:avLst/>
          </a:prstGeom>
          <a:noFill/>
        </p:spPr>
        <p:txBody>
          <a:bodyPr wrap="square" rtlCol="0" anchor="t">
            <a:spAutoFit/>
          </a:bodyPr>
          <a:lstStyle/>
          <a:p>
            <a:pPr algn="l">
              <a:lnSpc>
                <a:spcPct val="150000"/>
              </a:lnSpc>
            </a:pPr>
            <a:r>
              <a:rPr sz="2000" spc="300">
                <a:latin typeface="微软雅黑" panose="020B0503020204020204" charset="-122"/>
                <a:ea typeface="微软雅黑" panose="020B0503020204020204" charset="-122"/>
                <a:sym typeface="+mn-ea"/>
              </a:rPr>
              <a:t>①奴隶社会代替原始社会，</a:t>
            </a:r>
            <a:r>
              <a:rPr sz="2000" spc="300">
                <a:solidFill>
                  <a:srgbClr val="FF0000"/>
                </a:solidFill>
                <a:latin typeface="微软雅黑" panose="020B0503020204020204" charset="-122"/>
                <a:ea typeface="微软雅黑" panose="020B0503020204020204" charset="-122"/>
                <a:sym typeface="+mn-ea"/>
              </a:rPr>
              <a:t>金属工具</a:t>
            </a:r>
            <a:r>
              <a:rPr sz="2000" spc="300">
                <a:latin typeface="微软雅黑" panose="020B0503020204020204" charset="-122"/>
                <a:ea typeface="微软雅黑" panose="020B0503020204020204" charset="-122"/>
                <a:sym typeface="+mn-ea"/>
              </a:rPr>
              <a:t>的广泛使用、城市的出现、文字的发明和应用、脑力劳动和体力劳动的分工等，</a:t>
            </a:r>
            <a:r>
              <a:rPr sz="2000" b="1" spc="300">
                <a:solidFill>
                  <a:srgbClr val="FF0000"/>
                </a:solidFill>
                <a:latin typeface="微软雅黑" panose="020B0503020204020204" charset="-122"/>
                <a:ea typeface="微软雅黑" panose="020B0503020204020204" charset="-122"/>
                <a:sym typeface="+mn-ea"/>
              </a:rPr>
              <a:t>促进了生产力的发展</a:t>
            </a:r>
            <a:r>
              <a:rPr sz="2000" spc="300">
                <a:latin typeface="微软雅黑" panose="020B0503020204020204" charset="-122"/>
                <a:ea typeface="微软雅黑" panose="020B0503020204020204" charset="-122"/>
                <a:sym typeface="+mn-ea"/>
              </a:rPr>
              <a:t>，使人类摆脱蒙昧野蛮的状态，迈入了文明时代的门槛，</a:t>
            </a:r>
            <a:r>
              <a:rPr sz="2000" b="1" spc="300">
                <a:solidFill>
                  <a:srgbClr val="FF0000"/>
                </a:solidFill>
                <a:latin typeface="微软雅黑" panose="020B0503020204020204" charset="-122"/>
                <a:ea typeface="微软雅黑" panose="020B0503020204020204" charset="-122"/>
                <a:sym typeface="+mn-ea"/>
              </a:rPr>
              <a:t>是历史的进步。</a:t>
            </a:r>
            <a:endParaRPr sz="2000" spc="300">
              <a:latin typeface="微软雅黑" panose="020B0503020204020204" charset="-122"/>
              <a:ea typeface="微软雅黑" panose="020B0503020204020204" charset="-122"/>
              <a:sym typeface="+mn-ea"/>
            </a:endParaRPr>
          </a:p>
          <a:p>
            <a:pPr algn="l">
              <a:lnSpc>
                <a:spcPct val="150000"/>
              </a:lnSpc>
            </a:pPr>
            <a:r>
              <a:rPr sz="2000" spc="300">
                <a:latin typeface="微软雅黑" panose="020B0503020204020204" charset="-122"/>
                <a:ea typeface="微软雅黑" panose="020B0503020204020204" charset="-122"/>
                <a:sym typeface="+mn-ea"/>
              </a:rPr>
              <a:t>②由此可见，一种社会形态替代另一种社会形态，</a:t>
            </a:r>
            <a:r>
              <a:rPr sz="2000" b="1" spc="300">
                <a:solidFill>
                  <a:srgbClr val="FF0000"/>
                </a:solidFill>
                <a:latin typeface="微软雅黑" panose="020B0503020204020204" charset="-122"/>
                <a:ea typeface="微软雅黑" panose="020B0503020204020204" charset="-122"/>
                <a:sym typeface="+mn-ea"/>
              </a:rPr>
              <a:t>究竟是历史的进步还是倒退，判断的主要标志，是看生产关系是否适应生产力的发展。</a:t>
            </a:r>
            <a:endParaRPr sz="2000" b="1" spc="300">
              <a:solidFill>
                <a:srgbClr val="FF0000"/>
              </a:solidFill>
              <a:latin typeface="微软雅黑" panose="020B0503020204020204" charset="-122"/>
              <a:ea typeface="微软雅黑" panose="020B0503020204020204" charset="-122"/>
              <a:sym typeface="+mn-ea"/>
            </a:endParaRPr>
          </a:p>
        </p:txBody>
      </p:sp>
      <p:sp>
        <p:nvSpPr>
          <p:cNvPr id="43022" name="圆角矩形 21"/>
          <p:cNvSpPr/>
          <p:nvPr>
            <p:custDataLst>
              <p:tags r:id="rId3"/>
            </p:custDataLst>
          </p:nvPr>
        </p:nvSpPr>
        <p:spPr>
          <a:xfrm>
            <a:off x="840521" y="2125050"/>
            <a:ext cx="9554897" cy="4057228"/>
          </a:xfrm>
          <a:prstGeom prst="roundRect">
            <a:avLst>
              <a:gd name="adj" fmla="val 9083"/>
            </a:avLst>
          </a:prstGeom>
          <a:noFill/>
          <a:ln w="12700" cap="flat" cmpd="sng">
            <a:solidFill>
              <a:srgbClr val="C00000"/>
            </a:solidFill>
            <a:prstDash val="dashDot"/>
            <a:round/>
            <a:headEnd type="none" w="med" len="med"/>
            <a:tailEnd type="none" w="med" len="med"/>
          </a:ln>
        </p:spPr>
        <p:txBody>
          <a:bodyPr anchor="ctr"/>
          <a:lstStyle/>
          <a:p>
            <a:pPr algn="ctr"/>
            <a:endParaRPr lang="zh-CN" altLang="en-US">
              <a:solidFill>
                <a:srgbClr val="FFFFFF"/>
              </a:solidFill>
              <a:latin typeface="Calibri" panose="020F0502020204030204" charset="0"/>
              <a:ea typeface="宋体" panose="02010600030101010101" pitchFamily="2" charset="-122"/>
            </a:endParaRPr>
          </a:p>
        </p:txBody>
      </p:sp>
      <p:cxnSp>
        <p:nvCxnSpPr>
          <p:cNvPr id="24" name="直接连接符 23"/>
          <p:cNvCxnSpPr/>
          <p:nvPr>
            <p:custDataLst>
              <p:tags r:id="rId4"/>
            </p:custDataLst>
          </p:nvPr>
        </p:nvCxnSpPr>
        <p:spPr>
          <a:xfrm flipV="1">
            <a:off x="516439" y="590654"/>
            <a:ext cx="11534946" cy="8253"/>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6" name="文本框 5"/>
          <p:cNvSpPr txBox="1"/>
          <p:nvPr>
            <p:custDataLst>
              <p:tags r:id="rId5"/>
            </p:custDataLst>
          </p:nvPr>
        </p:nvSpPr>
        <p:spPr>
          <a:xfrm>
            <a:off x="602260" y="68080"/>
            <a:ext cx="2922401" cy="521970"/>
          </a:xfrm>
          <a:prstGeom prst="rect">
            <a:avLst/>
          </a:prstGeom>
          <a:solidFill>
            <a:schemeClr val="accent2">
              <a:lumMod val="40000"/>
              <a:lumOff val="60000"/>
            </a:schemeClr>
          </a:solidFill>
        </p:spPr>
        <p:txBody>
          <a:bodyPr wrap="square" rtlCol="0" anchor="t">
            <a:spAutoFit/>
          </a:bodyPr>
          <a:lstStyle/>
          <a:p>
            <a:pPr algn="ctr"/>
            <a:r>
              <a:rPr lang="zh-CN" altLang="en-US" sz="2795" b="1">
                <a:solidFill>
                  <a:srgbClr val="C00000"/>
                </a:solidFill>
                <a:latin typeface="微软雅黑" panose="020B0503020204020204" charset="-122"/>
                <a:ea typeface="微软雅黑" panose="020B0503020204020204" charset="-122"/>
                <a:sym typeface="+mn-ea"/>
              </a:rPr>
              <a:t>二、奴隶社会</a:t>
            </a:r>
            <a:endParaRPr lang="zh-CN" altLang="en-US" sz="2795" b="1">
              <a:solidFill>
                <a:srgbClr val="C00000"/>
              </a:solidFill>
              <a:latin typeface="微软雅黑" panose="020B0503020204020204" charset="-122"/>
              <a:ea typeface="微软雅黑" panose="020B0503020204020204" charset="-122"/>
              <a:sym typeface="+mn-ea"/>
            </a:endParaRPr>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格 8"/>
          <p:cNvGraphicFramePr>
            <a:graphicFrameLocks noGrp="1"/>
          </p:cNvGraphicFramePr>
          <p:nvPr>
            <p:custDataLst>
              <p:tags r:id="rId1"/>
            </p:custDataLst>
          </p:nvPr>
        </p:nvGraphicFramePr>
        <p:xfrm>
          <a:off x="563098" y="1396259"/>
          <a:ext cx="10822305" cy="5140960"/>
        </p:xfrm>
        <a:graphic>
          <a:graphicData uri="http://schemas.openxmlformats.org/drawingml/2006/table">
            <a:tbl>
              <a:tblPr firstRow="1" firstCol="1" bandRow="1">
                <a:tableStyleId>{21E4AEA4-8DFA-4A89-87EB-49C32662AFE0}</a:tableStyleId>
              </a:tblPr>
              <a:tblGrid>
                <a:gridCol w="1086485"/>
                <a:gridCol w="1497330"/>
                <a:gridCol w="3498850"/>
                <a:gridCol w="4739640"/>
              </a:tblGrid>
              <a:tr h="548640">
                <a:tc gridSpan="2">
                  <a:txBody>
                    <a:bodyPr wrap="square"/>
                    <a:lstStyle/>
                    <a:p>
                      <a:pPr algn="ctr">
                        <a:lnSpc>
                          <a:spcPct val="150000"/>
                        </a:lnSpc>
                        <a:spcAft>
                          <a:spcPct val="0"/>
                        </a:spcAft>
                      </a:pPr>
                      <a:r>
                        <a:rPr lang="en-US" sz="2400" kern="100">
                          <a:solidFill>
                            <a:schemeClr val="tx1"/>
                          </a:solidFill>
                          <a:effectLst/>
                          <a:latin typeface="微软雅黑" panose="020B0503020204020204" charset="-122"/>
                          <a:ea typeface="微软雅黑" panose="020B0503020204020204" charset="-122"/>
                        </a:rPr>
                        <a:t> </a:t>
                      </a:r>
                      <a:endParaRPr lang="en-US" sz="2400" b="1" kern="10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62" marR="68562" marT="0" marB="0" vert="horz">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cPr>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wrap="square"/>
                    <a:lstStyle/>
                    <a:p>
                      <a:pPr algn="ctr">
                        <a:lnSpc>
                          <a:spcPct val="150000"/>
                        </a:lnSpc>
                        <a:spcAft>
                          <a:spcPct val="0"/>
                        </a:spcAft>
                      </a:pPr>
                      <a:r>
                        <a:rPr lang="zh-CN" altLang="en-US" sz="2400" kern="100" smtClean="0">
                          <a:solidFill>
                            <a:schemeClr val="tx1"/>
                          </a:solidFill>
                          <a:effectLst/>
                          <a:latin typeface="微软雅黑" panose="020B0503020204020204" charset="-122"/>
                          <a:ea typeface="微软雅黑" panose="020B0503020204020204" charset="-122"/>
                        </a:rPr>
                        <a:t>原始</a:t>
                      </a:r>
                      <a:r>
                        <a:rPr lang="zh-CN" sz="2400" kern="100" smtClean="0">
                          <a:solidFill>
                            <a:schemeClr val="tx1"/>
                          </a:solidFill>
                          <a:effectLst/>
                          <a:latin typeface="微软雅黑" panose="020B0503020204020204" charset="-122"/>
                          <a:ea typeface="微软雅黑" panose="020B0503020204020204" charset="-122"/>
                        </a:rPr>
                        <a:t>社会</a:t>
                      </a:r>
                      <a:endParaRPr lang="zh-CN" sz="2400" b="1" kern="10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62" marR="68562" marT="0" marB="0"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lnSpc>
                          <a:spcPct val="150000"/>
                        </a:lnSpc>
                        <a:spcAft>
                          <a:spcPct val="0"/>
                        </a:spcAft>
                      </a:pPr>
                      <a:r>
                        <a:rPr lang="zh-CN" altLang="en-US" sz="2400" kern="100" smtClean="0">
                          <a:solidFill>
                            <a:schemeClr val="tx1"/>
                          </a:solidFill>
                          <a:effectLst/>
                          <a:latin typeface="微软雅黑" panose="020B0503020204020204" charset="-122"/>
                          <a:ea typeface="微软雅黑" panose="020B0503020204020204" charset="-122"/>
                        </a:rPr>
                        <a:t>奴隶</a:t>
                      </a:r>
                      <a:r>
                        <a:rPr lang="zh-CN" sz="2400" kern="100" smtClean="0">
                          <a:solidFill>
                            <a:schemeClr val="tx1"/>
                          </a:solidFill>
                          <a:effectLst/>
                          <a:latin typeface="微软雅黑" panose="020B0503020204020204" charset="-122"/>
                          <a:ea typeface="微软雅黑" panose="020B0503020204020204" charset="-122"/>
                        </a:rPr>
                        <a:t>社会</a:t>
                      </a:r>
                      <a:endParaRPr lang="zh-CN" sz="2400" b="1" kern="10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62" marR="68562" marT="0" marB="0"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914400">
                <a:tc rowSpan="5">
                  <a:txBody>
                    <a:bodyPr wrap="square"/>
                    <a:lstStyle/>
                    <a:p>
                      <a:pPr algn="ctr">
                        <a:lnSpc>
                          <a:spcPct val="150000"/>
                        </a:lnSpc>
                        <a:spcAft>
                          <a:spcPct val="0"/>
                        </a:spcAft>
                      </a:pPr>
                      <a:r>
                        <a:rPr lang="zh-CN" sz="2400" kern="100">
                          <a:solidFill>
                            <a:schemeClr val="tx1"/>
                          </a:solidFill>
                          <a:effectLst/>
                          <a:latin typeface="微软雅黑" panose="020B0503020204020204" charset="-122"/>
                          <a:ea typeface="微软雅黑" panose="020B0503020204020204" charset="-122"/>
                        </a:rPr>
                        <a:t>区别</a:t>
                      </a:r>
                      <a:endParaRPr lang="zh-CN" sz="2400" b="1" kern="10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62" marR="68562" marT="0" marB="0" vert="horz"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indent="0" algn="ctr" fontAlgn="auto">
                        <a:lnSpc>
                          <a:spcPct val="100000"/>
                        </a:lnSpc>
                        <a:spcAft>
                          <a:spcPct val="0"/>
                        </a:spcAft>
                      </a:pPr>
                      <a:r>
                        <a:rPr lang="zh-CN" sz="2000" kern="100">
                          <a:solidFill>
                            <a:schemeClr val="tx1"/>
                          </a:solidFill>
                          <a:effectLst/>
                          <a:latin typeface="微软雅黑" panose="020B0503020204020204" charset="-122"/>
                          <a:ea typeface="微软雅黑" panose="020B0503020204020204" charset="-122"/>
                        </a:rPr>
                        <a:t>生产资料归属</a:t>
                      </a:r>
                      <a:endParaRPr lang="zh-CN" sz="2000" b="1" kern="10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62" marR="68562"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indent="0" algn="ctr" fontAlgn="auto">
                        <a:lnSpc>
                          <a:spcPct val="100000"/>
                        </a:lnSpc>
                        <a:spcAft>
                          <a:spcPct val="0"/>
                        </a:spcAft>
                      </a:pPr>
                      <a:r>
                        <a:rPr lang="zh-CN" altLang="en-US" sz="2000" kern="100" smtClean="0">
                          <a:solidFill>
                            <a:schemeClr val="tx1"/>
                          </a:solidFill>
                          <a:effectLst/>
                          <a:latin typeface="微软雅黑" panose="020B0503020204020204" charset="-122"/>
                          <a:ea typeface="微软雅黑" panose="020B0503020204020204" charset="-122"/>
                        </a:rPr>
                        <a:t>生产资料氏族全体成员共同所有</a:t>
                      </a:r>
                      <a:endParaRPr lang="en-US" altLang="zh-CN" sz="2000" kern="100" smtClean="0">
                        <a:solidFill>
                          <a:schemeClr val="tx1"/>
                        </a:solidFill>
                        <a:effectLst/>
                        <a:latin typeface="微软雅黑" panose="020B0503020204020204" charset="-122"/>
                        <a:ea typeface="微软雅黑" panose="020B0503020204020204" charset="-122"/>
                      </a:endParaRPr>
                    </a:p>
                    <a:p>
                      <a:pPr indent="0" algn="ctr" fontAlgn="auto">
                        <a:lnSpc>
                          <a:spcPct val="100000"/>
                        </a:lnSpc>
                        <a:spcAft>
                          <a:spcPct val="0"/>
                        </a:spcAft>
                      </a:pPr>
                      <a:r>
                        <a:rPr lang="zh-CN" altLang="en-US" sz="2000" kern="100" smtClean="0">
                          <a:solidFill>
                            <a:schemeClr val="tx1"/>
                          </a:solidFill>
                          <a:effectLst/>
                          <a:latin typeface="微软雅黑" panose="020B0503020204020204" charset="-122"/>
                          <a:ea typeface="微软雅黑" panose="020B0503020204020204" charset="-122"/>
                        </a:rPr>
                        <a:t>（原始公有制）</a:t>
                      </a:r>
                      <a:endParaRPr lang="zh-CN" altLang="en-US" sz="2000" b="1" kern="10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62" marR="68562"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marR="0" indent="0" algn="ctr" defTabSz="914400" rtl="0" fontAlgn="auto">
                        <a:lnSpc>
                          <a:spcPct val="100000"/>
                        </a:lnSpc>
                        <a:spcBef>
                          <a:spcPct val="0"/>
                        </a:spcBef>
                        <a:spcAft>
                          <a:spcPct val="0"/>
                        </a:spcAft>
                        <a:buClrTx/>
                        <a:buSzTx/>
                        <a:buFontTx/>
                        <a:buNone/>
                        <a:defRPr/>
                      </a:pPr>
                      <a:r>
                        <a:rPr lang="zh-CN" altLang="zh-CN" sz="2000" kern="100" smtClean="0">
                          <a:solidFill>
                            <a:schemeClr val="tx1"/>
                          </a:solidFill>
                          <a:effectLst/>
                          <a:latin typeface="微软雅黑" panose="020B0503020204020204" charset="-122"/>
                          <a:ea typeface="微软雅黑" panose="020B0503020204020204" charset="-122"/>
                        </a:rPr>
                        <a:t>奴隶和生产资料全部归奴隶主所有</a:t>
                      </a:r>
                      <a:endParaRPr lang="en-US" altLang="zh-CN" sz="2000" kern="100" smtClean="0">
                        <a:solidFill>
                          <a:schemeClr val="tx1"/>
                        </a:solidFill>
                        <a:effectLst/>
                        <a:latin typeface="微软雅黑" panose="020B0503020204020204" charset="-122"/>
                        <a:ea typeface="微软雅黑" panose="020B0503020204020204" charset="-122"/>
                      </a:endParaRPr>
                    </a:p>
                    <a:p>
                      <a:pPr marR="0" indent="0" algn="ctr" defTabSz="914400" rtl="0" fontAlgn="auto">
                        <a:lnSpc>
                          <a:spcPct val="100000"/>
                        </a:lnSpc>
                        <a:spcBef>
                          <a:spcPct val="0"/>
                        </a:spcBef>
                        <a:spcAft>
                          <a:spcPct val="0"/>
                        </a:spcAft>
                        <a:buClrTx/>
                        <a:buSzTx/>
                        <a:buFontTx/>
                        <a:buNone/>
                        <a:defRPr/>
                      </a:pPr>
                      <a:r>
                        <a:rPr lang="zh-CN" altLang="en-US" sz="2000" kern="100" smtClean="0">
                          <a:solidFill>
                            <a:schemeClr val="tx1"/>
                          </a:solidFill>
                          <a:effectLst/>
                          <a:latin typeface="微软雅黑" panose="020B0503020204020204" charset="-122"/>
                          <a:ea typeface="微软雅黑" panose="020B0503020204020204" charset="-122"/>
                        </a:rPr>
                        <a:t>（私有制）</a:t>
                      </a:r>
                      <a:endParaRPr lang="zh-CN" altLang="en-US" sz="2000" b="1" kern="10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62" marR="68562"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914400">
                <a:tc vMerge="1">
                  <a:tcPr>
                    <a:lnL w="12700" cmpd="sng">
                      <a:solidFill>
                        <a:schemeClr val="tx1"/>
                      </a:solidFill>
                      <a:prstDash val="solid"/>
                    </a:lnL>
                    <a:lnR w="12700" cmpd="sng">
                      <a:solidFill>
                        <a:schemeClr val="tx1"/>
                      </a:solidFill>
                      <a:prstDash val="solid"/>
                    </a:lnR>
                  </a:tcPr>
                </a:tc>
                <a:tc>
                  <a:txBody>
                    <a:bodyPr wrap="square"/>
                    <a:lstStyle/>
                    <a:p>
                      <a:pPr indent="0" algn="ctr" fontAlgn="auto">
                        <a:lnSpc>
                          <a:spcPct val="100000"/>
                        </a:lnSpc>
                        <a:spcAft>
                          <a:spcPct val="0"/>
                        </a:spcAft>
                      </a:pPr>
                      <a:r>
                        <a:rPr lang="zh-CN" sz="2000" kern="100">
                          <a:solidFill>
                            <a:schemeClr val="tx1"/>
                          </a:solidFill>
                          <a:effectLst/>
                          <a:latin typeface="微软雅黑" panose="020B0503020204020204" charset="-122"/>
                          <a:ea typeface="微软雅黑" panose="020B0503020204020204" charset="-122"/>
                        </a:rPr>
                        <a:t>人们在生产中的相互关系和地位</a:t>
                      </a:r>
                      <a:endParaRPr lang="zh-CN" sz="2000" b="1" kern="10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62" marR="68562"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indent="0" algn="ctr" fontAlgn="auto">
                        <a:lnSpc>
                          <a:spcPct val="100000"/>
                        </a:lnSpc>
                        <a:spcAft>
                          <a:spcPct val="0"/>
                        </a:spcAft>
                      </a:pPr>
                      <a:r>
                        <a:rPr lang="zh-CN" altLang="en-US" sz="2000" kern="100" smtClean="0">
                          <a:solidFill>
                            <a:schemeClr val="tx1"/>
                          </a:solidFill>
                          <a:effectLst/>
                          <a:latin typeface="微软雅黑" panose="020B0503020204020204" charset="-122"/>
                          <a:ea typeface="微软雅黑" panose="020B0503020204020204" charset="-122"/>
                        </a:rPr>
                        <a:t>共同劳动，</a:t>
                      </a:r>
                      <a:endParaRPr lang="en-US" altLang="zh-CN" sz="2000" kern="100" smtClean="0">
                        <a:solidFill>
                          <a:schemeClr val="tx1"/>
                        </a:solidFill>
                        <a:effectLst/>
                        <a:latin typeface="微软雅黑" panose="020B0503020204020204" charset="-122"/>
                        <a:ea typeface="微软雅黑" panose="020B0503020204020204" charset="-122"/>
                      </a:endParaRPr>
                    </a:p>
                    <a:p>
                      <a:pPr indent="0" algn="ctr" fontAlgn="auto">
                        <a:lnSpc>
                          <a:spcPct val="100000"/>
                        </a:lnSpc>
                        <a:spcAft>
                          <a:spcPct val="0"/>
                        </a:spcAft>
                      </a:pPr>
                      <a:r>
                        <a:rPr lang="zh-CN" altLang="en-US" sz="2000" kern="100" smtClean="0">
                          <a:solidFill>
                            <a:schemeClr val="tx1"/>
                          </a:solidFill>
                          <a:effectLst/>
                          <a:latin typeface="微软雅黑" panose="020B0503020204020204" charset="-122"/>
                          <a:ea typeface="微软雅黑" panose="020B0503020204020204" charset="-122"/>
                        </a:rPr>
                        <a:t>生产中结成平等互助的关系</a:t>
                      </a:r>
                      <a:endParaRPr lang="zh-CN" altLang="en-US" sz="2000" b="1" kern="10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62" marR="68562"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marR="0" indent="0" algn="ctr" defTabSz="914400" rtl="0" fontAlgn="auto">
                        <a:lnSpc>
                          <a:spcPct val="100000"/>
                        </a:lnSpc>
                        <a:spcBef>
                          <a:spcPct val="0"/>
                        </a:spcBef>
                        <a:spcAft>
                          <a:spcPct val="0"/>
                        </a:spcAft>
                        <a:buClrTx/>
                        <a:buSzTx/>
                        <a:buFontTx/>
                        <a:buNone/>
                        <a:defRPr/>
                      </a:pPr>
                      <a:r>
                        <a:rPr lang="zh-CN" altLang="zh-CN" sz="2000" kern="100" smtClean="0">
                          <a:solidFill>
                            <a:schemeClr val="tx1"/>
                          </a:solidFill>
                          <a:effectLst/>
                          <a:latin typeface="微软雅黑" panose="020B0503020204020204" charset="-122"/>
                          <a:ea typeface="微软雅黑" panose="020B0503020204020204" charset="-122"/>
                        </a:rPr>
                        <a:t>奴隶毫无人身自由，</a:t>
                      </a:r>
                      <a:endParaRPr lang="en-US" altLang="zh-CN" sz="2000" kern="100" smtClean="0">
                        <a:solidFill>
                          <a:schemeClr val="tx1"/>
                        </a:solidFill>
                        <a:effectLst/>
                        <a:latin typeface="微软雅黑" panose="020B0503020204020204" charset="-122"/>
                        <a:ea typeface="微软雅黑" panose="020B0503020204020204" charset="-122"/>
                      </a:endParaRPr>
                    </a:p>
                    <a:p>
                      <a:pPr marR="0" indent="0" algn="ctr" defTabSz="914400" rtl="0" fontAlgn="auto">
                        <a:lnSpc>
                          <a:spcPct val="100000"/>
                        </a:lnSpc>
                        <a:spcBef>
                          <a:spcPct val="0"/>
                        </a:spcBef>
                        <a:spcAft>
                          <a:spcPct val="0"/>
                        </a:spcAft>
                        <a:buClrTx/>
                        <a:buSzTx/>
                        <a:buFontTx/>
                        <a:buNone/>
                        <a:defRPr/>
                      </a:pPr>
                      <a:r>
                        <a:rPr lang="zh-CN" altLang="zh-CN" sz="2000" kern="100" smtClean="0">
                          <a:solidFill>
                            <a:schemeClr val="tx1"/>
                          </a:solidFill>
                          <a:effectLst/>
                          <a:latin typeface="微软雅黑" panose="020B0503020204020204" charset="-122"/>
                          <a:ea typeface="微软雅黑" panose="020B0503020204020204" charset="-122"/>
                        </a:rPr>
                        <a:t>在奴隶主的强制下劳动</a:t>
                      </a:r>
                      <a:endParaRPr lang="zh-CN" altLang="zh-CN" sz="2000" b="1" kern="10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62" marR="68562"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760095">
                <a:tc vMerge="1">
                  <a:tcPr>
                    <a:lnL w="12700" cmpd="sng">
                      <a:solidFill>
                        <a:schemeClr val="tx1"/>
                      </a:solidFill>
                      <a:prstDash val="solid"/>
                    </a:lnL>
                    <a:lnR w="12700" cmpd="sng">
                      <a:solidFill>
                        <a:schemeClr val="tx1"/>
                      </a:solidFill>
                      <a:prstDash val="solid"/>
                    </a:lnR>
                  </a:tcPr>
                </a:tc>
                <a:tc>
                  <a:txBody>
                    <a:bodyPr wrap="square"/>
                    <a:lstStyle/>
                    <a:p>
                      <a:pPr indent="0" algn="ctr" fontAlgn="auto">
                        <a:lnSpc>
                          <a:spcPct val="100000"/>
                        </a:lnSpc>
                        <a:spcAft>
                          <a:spcPct val="0"/>
                        </a:spcAft>
                      </a:pPr>
                      <a:r>
                        <a:rPr lang="zh-CN" sz="2000" kern="100">
                          <a:solidFill>
                            <a:schemeClr val="tx1"/>
                          </a:solidFill>
                          <a:effectLst/>
                          <a:latin typeface="微软雅黑" panose="020B0503020204020204" charset="-122"/>
                          <a:ea typeface="微软雅黑" panose="020B0503020204020204" charset="-122"/>
                        </a:rPr>
                        <a:t>产品分配方式</a:t>
                      </a:r>
                      <a:endParaRPr lang="zh-CN" sz="2000" b="1" kern="10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62" marR="68562"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indent="0" algn="ctr" fontAlgn="auto">
                        <a:lnSpc>
                          <a:spcPct val="100000"/>
                        </a:lnSpc>
                        <a:spcAft>
                          <a:spcPct val="0"/>
                        </a:spcAft>
                      </a:pPr>
                      <a:r>
                        <a:rPr lang="zh-CN" altLang="en-US" sz="2000" kern="100" smtClean="0">
                          <a:solidFill>
                            <a:schemeClr val="tx1"/>
                          </a:solidFill>
                          <a:effectLst/>
                          <a:latin typeface="微软雅黑" panose="020B0503020204020204" charset="-122"/>
                          <a:ea typeface="微软雅黑" panose="020B0503020204020204" charset="-122"/>
                        </a:rPr>
                        <a:t>平均分配</a:t>
                      </a:r>
                      <a:endParaRPr lang="zh-CN" altLang="en-US" sz="2000" b="1" kern="10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62" marR="68562"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marR="0" indent="0" algn="ctr" defTabSz="914400" rtl="0" fontAlgn="auto">
                        <a:lnSpc>
                          <a:spcPct val="100000"/>
                        </a:lnSpc>
                        <a:spcBef>
                          <a:spcPct val="0"/>
                        </a:spcBef>
                        <a:spcAft>
                          <a:spcPct val="0"/>
                        </a:spcAft>
                        <a:buClrTx/>
                        <a:buSzTx/>
                        <a:buFontTx/>
                        <a:buNone/>
                        <a:defRPr/>
                      </a:pPr>
                      <a:r>
                        <a:rPr lang="zh-CN" altLang="zh-CN" sz="2000" kern="100" smtClean="0">
                          <a:solidFill>
                            <a:schemeClr val="tx1"/>
                          </a:solidFill>
                          <a:effectLst/>
                          <a:latin typeface="微软雅黑" panose="020B0503020204020204" charset="-122"/>
                          <a:ea typeface="微软雅黑" panose="020B0503020204020204" charset="-122"/>
                        </a:rPr>
                        <a:t>奴隶的全部产品都归奴隶主占有和支配，奴隶主只给奴隶最低限度的生活资料</a:t>
                      </a:r>
                      <a:endParaRPr lang="zh-CN" altLang="zh-CN" sz="2000" b="1" kern="10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62" marR="68562"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380365">
                <a:tc vMerge="1">
                  <a:tcPr marL="68580" marR="68580" marT="0" marB="0" anchor="ctr">
                    <a:lnL w="12700" cmpd="sng">
                      <a:solidFill>
                        <a:schemeClr val="tx1"/>
                      </a:solidFill>
                      <a:prstDash val="solid"/>
                    </a:lnL>
                    <a:lnR w="12700" cmpd="sng">
                      <a:solidFill>
                        <a:schemeClr val="tx1"/>
                      </a:solidFill>
                      <a:prstDash val="solid"/>
                    </a:lnR>
                    <a:lnB w="12700" cmpd="sng">
                      <a:solidFill>
                        <a:schemeClr val="tx1"/>
                      </a:solidFill>
                      <a:prstDash val="solid"/>
                    </a:lnB>
                    <a:solidFill>
                      <a:schemeClr val="bg2"/>
                    </a:solidFill>
                  </a:tcPr>
                </a:tc>
                <a:tc>
                  <a:txBody>
                    <a:bodyPr wrap="square"/>
                    <a:lstStyle/>
                    <a:p>
                      <a:pPr indent="0" algn="ctr" fontAlgn="auto">
                        <a:lnSpc>
                          <a:spcPct val="100000"/>
                        </a:lnSpc>
                        <a:spcAft>
                          <a:spcPct val="0"/>
                        </a:spcAft>
                      </a:pPr>
                      <a:r>
                        <a:rPr lang="zh-CN" altLang="en-US" sz="2000" kern="100" smtClean="0">
                          <a:solidFill>
                            <a:schemeClr val="tx1"/>
                          </a:solidFill>
                          <a:effectLst/>
                          <a:latin typeface="微软雅黑" panose="020B0503020204020204" charset="-122"/>
                          <a:ea typeface="微软雅黑" panose="020B0503020204020204" charset="-122"/>
                        </a:rPr>
                        <a:t>政治</a:t>
                      </a:r>
                      <a:endParaRPr lang="zh-CN" altLang="en-US" sz="2000" b="1" kern="10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62" marR="68562"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indent="0" algn="ctr" fontAlgn="auto">
                        <a:lnSpc>
                          <a:spcPct val="100000"/>
                        </a:lnSpc>
                        <a:spcAft>
                          <a:spcPct val="0"/>
                        </a:spcAft>
                      </a:pPr>
                      <a:r>
                        <a:rPr lang="zh-CN" altLang="en-US" sz="2000" kern="100" smtClean="0">
                          <a:solidFill>
                            <a:schemeClr val="tx1"/>
                          </a:solidFill>
                          <a:effectLst/>
                          <a:latin typeface="微软雅黑" panose="020B0503020204020204" charset="-122"/>
                          <a:ea typeface="微软雅黑" panose="020B0503020204020204" charset="-122"/>
                        </a:rPr>
                        <a:t>氏族议事会</a:t>
                      </a:r>
                      <a:endParaRPr lang="zh-CN" altLang="en-US" sz="2000" b="1" kern="10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62" marR="68562"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marR="0" indent="0" algn="ctr" defTabSz="914400" rtl="0" fontAlgn="auto">
                        <a:lnSpc>
                          <a:spcPct val="100000"/>
                        </a:lnSpc>
                        <a:spcBef>
                          <a:spcPct val="0"/>
                        </a:spcBef>
                        <a:spcAft>
                          <a:spcPct val="0"/>
                        </a:spcAft>
                        <a:buClrTx/>
                        <a:buSzTx/>
                        <a:buFontTx/>
                        <a:buNone/>
                        <a:defRPr/>
                      </a:pPr>
                      <a:r>
                        <a:rPr lang="zh-CN" altLang="en-US" sz="2000" kern="100" smtClean="0">
                          <a:solidFill>
                            <a:schemeClr val="tx1"/>
                          </a:solidFill>
                          <a:effectLst/>
                          <a:latin typeface="微软雅黑" panose="020B0503020204020204" charset="-122"/>
                          <a:ea typeface="微软雅黑" panose="020B0503020204020204" charset="-122"/>
                        </a:rPr>
                        <a:t>国家产生，城市出现</a:t>
                      </a:r>
                      <a:endParaRPr lang="zh-CN" altLang="en-US" sz="2000" b="1" kern="10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62" marR="68562"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609600">
                <a:tc vMerge="1">
                  <a:tcPr marL="68580" marR="68580" marT="0" marB="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indent="0" algn="ctr" fontAlgn="auto">
                        <a:lnSpc>
                          <a:spcPct val="100000"/>
                        </a:lnSpc>
                        <a:spcAft>
                          <a:spcPct val="0"/>
                        </a:spcAft>
                      </a:pPr>
                      <a:r>
                        <a:rPr lang="zh-CN" altLang="en-US" sz="2000" kern="100" smtClean="0">
                          <a:solidFill>
                            <a:schemeClr val="tx1"/>
                          </a:solidFill>
                          <a:effectLst/>
                          <a:latin typeface="微软雅黑" panose="020B0503020204020204" charset="-122"/>
                          <a:ea typeface="微软雅黑" panose="020B0503020204020204" charset="-122"/>
                        </a:rPr>
                        <a:t>文化</a:t>
                      </a:r>
                      <a:endParaRPr lang="zh-CN" altLang="en-US" sz="2000" b="1" kern="10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62" marR="68562"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indent="0" algn="ctr" fontAlgn="auto">
                        <a:lnSpc>
                          <a:spcPct val="100000"/>
                        </a:lnSpc>
                        <a:spcAft>
                          <a:spcPct val="0"/>
                        </a:spcAft>
                      </a:pPr>
                      <a:r>
                        <a:rPr lang="zh-CN" altLang="en-US" sz="2000" kern="100" smtClean="0">
                          <a:solidFill>
                            <a:schemeClr val="tx1"/>
                          </a:solidFill>
                          <a:effectLst/>
                          <a:latin typeface="微软雅黑" panose="020B0503020204020204" charset="-122"/>
                          <a:ea typeface="微软雅黑" panose="020B0503020204020204" charset="-122"/>
                        </a:rPr>
                        <a:t>原始文化</a:t>
                      </a:r>
                      <a:endParaRPr lang="zh-CN" altLang="en-US" sz="2000" b="1" kern="10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62" marR="68562"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marR="0" indent="0" algn="ctr" defTabSz="914400" rtl="0" fontAlgn="auto">
                        <a:lnSpc>
                          <a:spcPct val="100000"/>
                        </a:lnSpc>
                        <a:spcBef>
                          <a:spcPct val="0"/>
                        </a:spcBef>
                        <a:spcAft>
                          <a:spcPct val="0"/>
                        </a:spcAft>
                        <a:buClrTx/>
                        <a:buSzTx/>
                        <a:buFontTx/>
                        <a:buNone/>
                        <a:defRPr/>
                      </a:pPr>
                      <a:r>
                        <a:rPr lang="zh-CN" altLang="en-US" sz="2000" kern="100" smtClean="0">
                          <a:solidFill>
                            <a:schemeClr val="tx1"/>
                          </a:solidFill>
                          <a:effectLst/>
                          <a:latin typeface="微软雅黑" panose="020B0503020204020204" charset="-122"/>
                          <a:ea typeface="微软雅黑" panose="020B0503020204020204" charset="-122"/>
                        </a:rPr>
                        <a:t>文字发明和应用，脑力劳动和体力劳动分工，人类摆脱愚昧野蛮，进入文明时代。</a:t>
                      </a:r>
                      <a:endParaRPr lang="zh-CN" altLang="en-US" sz="2000" b="1" kern="10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62" marR="68562"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1013460">
                <a:tc>
                  <a:txBody>
                    <a:bodyPr wrap="square"/>
                    <a:lstStyle/>
                    <a:p>
                      <a:pPr algn="ctr">
                        <a:lnSpc>
                          <a:spcPct val="150000"/>
                        </a:lnSpc>
                        <a:spcAft>
                          <a:spcPct val="0"/>
                        </a:spcAft>
                      </a:pPr>
                      <a:r>
                        <a:rPr lang="zh-CN" sz="2400" kern="100" smtClean="0">
                          <a:solidFill>
                            <a:schemeClr val="tx1"/>
                          </a:solidFill>
                          <a:effectLst/>
                          <a:latin typeface="微软雅黑" panose="020B0503020204020204" charset="-122"/>
                          <a:ea typeface="微软雅黑" panose="020B0503020204020204" charset="-122"/>
                        </a:rPr>
                        <a:t>相同</a:t>
                      </a:r>
                      <a:r>
                        <a:rPr lang="zh-CN" sz="2400" kern="100">
                          <a:solidFill>
                            <a:schemeClr val="tx1"/>
                          </a:solidFill>
                          <a:effectLst/>
                          <a:latin typeface="微软雅黑" panose="020B0503020204020204" charset="-122"/>
                          <a:ea typeface="微软雅黑" panose="020B0503020204020204" charset="-122"/>
                        </a:rPr>
                        <a:t>点</a:t>
                      </a:r>
                      <a:endParaRPr lang="zh-CN" sz="2400" b="1" kern="10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62" marR="68562" marT="0" marB="0" vert="horz">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3">
                  <a:txBody>
                    <a:bodyPr wrap="square"/>
                    <a:lstStyle/>
                    <a:p>
                      <a:pPr marR="0" indent="0" algn="ctr" defTabSz="914400" rtl="0" fontAlgn="auto">
                        <a:lnSpc>
                          <a:spcPct val="100000"/>
                        </a:lnSpc>
                        <a:spcBef>
                          <a:spcPct val="0"/>
                        </a:spcBef>
                        <a:spcAft>
                          <a:spcPct val="0"/>
                        </a:spcAft>
                        <a:buClrTx/>
                        <a:buSzTx/>
                        <a:buFontTx/>
                        <a:buNone/>
                        <a:defRPr/>
                      </a:pPr>
                      <a:r>
                        <a:rPr lang="zh-CN" altLang="en-US" sz="2000" kern="100" smtClean="0">
                          <a:solidFill>
                            <a:schemeClr val="tx1"/>
                          </a:solidFill>
                          <a:effectLst/>
                          <a:latin typeface="微软雅黑" panose="020B0503020204020204" charset="-122"/>
                          <a:ea typeface="微软雅黑" panose="020B0503020204020204" charset="-122"/>
                        </a:rPr>
                        <a:t>虽然奴隶社会进入青铜器时代，生产力水平有所提升，</a:t>
                      </a:r>
                      <a:endParaRPr lang="en-US" altLang="zh-CN" sz="2000" kern="100" smtClean="0">
                        <a:solidFill>
                          <a:schemeClr val="tx1"/>
                        </a:solidFill>
                        <a:effectLst/>
                        <a:latin typeface="微软雅黑" panose="020B0503020204020204" charset="-122"/>
                        <a:ea typeface="微软雅黑" panose="020B0503020204020204" charset="-122"/>
                      </a:endParaRPr>
                    </a:p>
                    <a:p>
                      <a:pPr marR="0" indent="0" algn="ctr" defTabSz="914400" rtl="0" fontAlgn="auto">
                        <a:lnSpc>
                          <a:spcPct val="100000"/>
                        </a:lnSpc>
                        <a:spcBef>
                          <a:spcPct val="0"/>
                        </a:spcBef>
                        <a:spcAft>
                          <a:spcPct val="0"/>
                        </a:spcAft>
                        <a:buClrTx/>
                        <a:buSzTx/>
                        <a:buFontTx/>
                        <a:buNone/>
                        <a:defRPr/>
                      </a:pPr>
                      <a:r>
                        <a:rPr lang="zh-CN" altLang="en-US" sz="2000" kern="100" smtClean="0">
                          <a:solidFill>
                            <a:schemeClr val="tx1"/>
                          </a:solidFill>
                          <a:effectLst/>
                          <a:latin typeface="微软雅黑" panose="020B0503020204020204" charset="-122"/>
                          <a:ea typeface="微软雅黑" panose="020B0503020204020204" charset="-122"/>
                        </a:rPr>
                        <a:t>但是原始社会和奴隶社会的社会生产力水平相对而言都不是特别高。</a:t>
                      </a:r>
                      <a:endParaRPr lang="zh-CN" altLang="en-US" sz="2000" b="1" kern="100" smtClean="0">
                        <a:solidFill>
                          <a:schemeClr val="tx1"/>
                        </a:solidFill>
                        <a:effectLst/>
                        <a:latin typeface="微软雅黑" panose="020B0503020204020204" charset="-122"/>
                        <a:ea typeface="微软雅黑" panose="020B0503020204020204" charset="-122"/>
                        <a:cs typeface="Times New Roman" panose="02020603050405020304" charset="0"/>
                      </a:endParaRPr>
                    </a:p>
                  </a:txBody>
                  <a:tcPr marL="68562" marR="68562" marT="0" marB="0" vert="horz" anchor="ctr" anchorCtr="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cPr>
                    <a:lnT w="12700" cmpd="sng">
                      <a:solidFill>
                        <a:schemeClr val="tx1"/>
                      </a:solidFill>
                      <a:prstDash val="solid"/>
                    </a:lnT>
                    <a:lnB w="12700" cmpd="sng">
                      <a:solidFill>
                        <a:schemeClr val="tx1"/>
                      </a:solidFill>
                      <a:prstDash val="solid"/>
                    </a:lnB>
                  </a:tcPr>
                </a:tc>
                <a:tc hMerge="1">
                  <a:tcPr>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31" name="TextBox 10"/>
          <p:cNvSpPr/>
          <p:nvPr>
            <p:custDataLst>
              <p:tags r:id="rId2"/>
            </p:custDataLst>
          </p:nvPr>
        </p:nvSpPr>
        <p:spPr>
          <a:xfrm>
            <a:off x="2856756" y="722700"/>
            <a:ext cx="7146969" cy="549910"/>
          </a:xfrm>
          <a:prstGeom prst="rect">
            <a:avLst/>
          </a:prstGeom>
          <a:noFill/>
          <a:ln>
            <a:noFill/>
          </a:ln>
          <a:effectLst>
            <a:outerShdw blurRad="190500" dist="228600" dir="2700000" algn="ctr">
              <a:srgbClr val="000000">
                <a:alpha val="30000"/>
              </a:srgbClr>
            </a:outerShdw>
          </a:effectLst>
        </p:spPr>
        <p:txBody>
          <a:bodyPr wrap="square" lIns="119782" tIns="59891" rIns="119782" bIns="59891" rtlCol="0">
            <a:spAutoFit/>
          </a:bodyPr>
          <a:lstStyle/>
          <a:p>
            <a:pPr algn="ctr"/>
            <a:r>
              <a:rPr lang="zh-CN" sz="2800" b="1">
                <a:solidFill>
                  <a:srgbClr val="FF0000"/>
                </a:solidFill>
                <a:latin typeface="微软雅黑" panose="020B0503020204020204" charset="-122"/>
                <a:ea typeface="微软雅黑" panose="020B0503020204020204" charset="-122"/>
                <a:sym typeface="+mn-ea"/>
              </a:rPr>
              <a:t>突破提升：</a:t>
            </a:r>
            <a:r>
              <a:rPr sz="2800" b="1">
                <a:solidFill>
                  <a:schemeClr val="tx1"/>
                </a:solidFill>
                <a:latin typeface="微软雅黑" panose="020B0503020204020204" charset="-122"/>
                <a:ea typeface="微软雅黑" panose="020B0503020204020204" charset="-122"/>
                <a:sym typeface="+mn-ea"/>
              </a:rPr>
              <a:t>原始社会和奴隶社会的异同点</a:t>
            </a:r>
            <a:endParaRPr sz="2800" b="1">
              <a:solidFill>
                <a:schemeClr val="tx1"/>
              </a:solidFill>
              <a:latin typeface="微软雅黑" panose="020B0503020204020204" charset="-122"/>
              <a:ea typeface="微软雅黑" panose="020B0503020204020204" charset="-122"/>
              <a:sym typeface="+mn-ea"/>
            </a:endParaRPr>
          </a:p>
        </p:txBody>
      </p:sp>
      <p:cxnSp>
        <p:nvCxnSpPr>
          <p:cNvPr id="24" name="直接连接符 23"/>
          <p:cNvCxnSpPr/>
          <p:nvPr>
            <p:custDataLst>
              <p:tags r:id="rId3"/>
            </p:custDataLst>
          </p:nvPr>
        </p:nvCxnSpPr>
        <p:spPr>
          <a:xfrm flipV="1">
            <a:off x="516439" y="590654"/>
            <a:ext cx="11534946" cy="8253"/>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6" name="文本框 5"/>
          <p:cNvSpPr txBox="1"/>
          <p:nvPr>
            <p:custDataLst>
              <p:tags r:id="rId4"/>
            </p:custDataLst>
          </p:nvPr>
        </p:nvSpPr>
        <p:spPr>
          <a:xfrm>
            <a:off x="602260" y="68080"/>
            <a:ext cx="2922401" cy="521970"/>
          </a:xfrm>
          <a:prstGeom prst="rect">
            <a:avLst/>
          </a:prstGeom>
          <a:solidFill>
            <a:schemeClr val="accent2">
              <a:lumMod val="40000"/>
              <a:lumOff val="60000"/>
            </a:schemeClr>
          </a:solidFill>
        </p:spPr>
        <p:txBody>
          <a:bodyPr wrap="square" rtlCol="0" anchor="t">
            <a:spAutoFit/>
          </a:bodyPr>
          <a:lstStyle/>
          <a:p>
            <a:pPr algn="ctr"/>
            <a:r>
              <a:rPr lang="zh-CN" altLang="en-US" sz="2795" b="1">
                <a:solidFill>
                  <a:srgbClr val="C00000"/>
                </a:solidFill>
                <a:latin typeface="微软雅黑" panose="020B0503020204020204" charset="-122"/>
                <a:ea typeface="微软雅黑" panose="020B0503020204020204" charset="-122"/>
                <a:sym typeface="+mn-ea"/>
              </a:rPr>
              <a:t>二、奴隶社会</a:t>
            </a:r>
            <a:endParaRPr lang="zh-CN" altLang="en-US" sz="2795" b="1">
              <a:solidFill>
                <a:srgbClr val="C00000"/>
              </a:solidFill>
              <a:latin typeface="微软雅黑" panose="020B0503020204020204" charset="-122"/>
              <a:ea typeface="微软雅黑" panose="020B0503020204020204" charset="-122"/>
              <a:sym typeface="+mn-ea"/>
            </a:endParaRPr>
          </a:p>
        </p:txBody>
      </p:sp>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5097780" y="868045"/>
            <a:ext cx="2202180" cy="1466850"/>
          </a:xfrm>
          <a:prstGeom prst="rect">
            <a:avLst/>
          </a:prstGeom>
          <a:noFill/>
        </p:spPr>
        <p:txBody>
          <a:bodyPr wrap="none" rtlCol="0">
            <a:noAutofit/>
          </a:bodyPr>
          <a:lstStyle/>
          <a:p>
            <a:r>
              <a:rPr lang="en-US" altLang="zh-CN" sz="9600" b="1">
                <a:solidFill>
                  <a:srgbClr val="002060"/>
                </a:solidFill>
              </a:rPr>
              <a:t>02</a:t>
            </a:r>
            <a:endParaRPr lang="en-US" altLang="zh-CN" sz="9600" b="1">
              <a:solidFill>
                <a:srgbClr val="002060"/>
              </a:solidFill>
            </a:endParaRPr>
          </a:p>
        </p:txBody>
      </p:sp>
      <p:sp>
        <p:nvSpPr>
          <p:cNvPr id="81" name="矩形: 圆角 80"/>
          <p:cNvSpPr/>
          <p:nvPr>
            <p:custDataLst>
              <p:tags r:id="rId2"/>
            </p:custDataLst>
          </p:nvPr>
        </p:nvSpPr>
        <p:spPr>
          <a:xfrm>
            <a:off x="1322070" y="2214245"/>
            <a:ext cx="9547860" cy="1315720"/>
          </a:xfrm>
          <a:prstGeom prst="roundRect">
            <a:avLst>
              <a:gd name="adj" fmla="val 0"/>
            </a:avLst>
          </a:prstGeom>
          <a:gradFill flip="none" rotWithShape="1">
            <a:gsLst>
              <a:gs pos="0">
                <a:srgbClr val="007BD3"/>
              </a:gs>
              <a:gs pos="100000">
                <a:srgbClr val="034373"/>
              </a:gs>
            </a:gsLst>
            <a:lin ang="8100000" scaled="0"/>
          </a:gradFill>
          <a:ln w="25400">
            <a:solidFill>
              <a:schemeClr val="bg1"/>
            </a:solidFill>
            <a:prstDash val="solid"/>
          </a:ln>
          <a:effectLst>
            <a:outerShdw blurRad="50800" dist="1143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文本框 77"/>
          <p:cNvSpPr txBox="1"/>
          <p:nvPr>
            <p:custDataLst>
              <p:tags r:id="rId3"/>
            </p:custDataLst>
          </p:nvPr>
        </p:nvSpPr>
        <p:spPr>
          <a:xfrm>
            <a:off x="1322070" y="2379980"/>
            <a:ext cx="9438640" cy="1014730"/>
          </a:xfrm>
          <a:prstGeom prst="rect">
            <a:avLst/>
          </a:prstGeom>
          <a:noFill/>
        </p:spPr>
        <p:txBody>
          <a:bodyPr wrap="square" rtlCol="0">
            <a:spAutoFit/>
          </a:bodyPr>
          <a:lstStyle/>
          <a:p>
            <a:pPr algn="ctr"/>
            <a:r>
              <a:rPr lang="zh-CN" sz="6000" b="1" smtClean="0">
                <a:solidFill>
                  <a:schemeClr val="bg1"/>
                </a:solidFill>
                <a:latin typeface="华文中宋" panose="02010600040101010101" charset="-122"/>
                <a:ea typeface="华文中宋" panose="02010600040101010101" charset="-122"/>
                <a:cs typeface="+mn-ea"/>
                <a:sym typeface="+mn-lt"/>
              </a:rPr>
              <a:t>从封建社会到资本主义社会</a:t>
            </a:r>
            <a:endParaRPr lang="zh-CN" sz="6000" b="1">
              <a:solidFill>
                <a:schemeClr val="bg1"/>
              </a:solidFill>
              <a:latin typeface="华文中宋" panose="02010600040101010101" charset="-122"/>
              <a:ea typeface="华文中宋" panose="02010600040101010101" charset="-122"/>
              <a:cs typeface="+mn-ea"/>
              <a:sym typeface="+mn-lt"/>
            </a:endParaRPr>
          </a:p>
        </p:txBody>
      </p:sp>
      <p:sp>
        <p:nvSpPr>
          <p:cNvPr id="2" name="TextBox 5"/>
          <p:cNvSpPr txBox="1">
            <a:spLocks noChangeArrowheads="1"/>
          </p:cNvSpPr>
          <p:nvPr>
            <p:custDataLst>
              <p:tags r:id="rId4"/>
            </p:custDataLst>
          </p:nvPr>
        </p:nvSpPr>
        <p:spPr bwMode="auto">
          <a:xfrm>
            <a:off x="-317" y="0"/>
            <a:ext cx="12180888" cy="777875"/>
          </a:xfrm>
          <a:prstGeom prst="rect">
            <a:avLst/>
          </a:prstGeom>
          <a:solidFill>
            <a:srgbClr val="002060"/>
          </a:solidFill>
          <a:ln w="9525">
            <a:noFill/>
            <a:miter lim="800000"/>
          </a:ln>
        </p:spPr>
        <p:txBody>
          <a:bodyPr wrap="square" lIns="38663" tIns="19331" rIns="38663" bIns="19331">
            <a:spAutoFit/>
          </a:bodyPr>
          <a:lstStyle/>
          <a:p>
            <a:pPr algn="ctr" fontAlgn="auto"/>
            <a:r>
              <a:rPr lang="en-US" altLang="zh-CN" sz="4810" b="1" noProof="1" smtClean="0">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rPr>
              <a:t> </a:t>
            </a:r>
            <a:endParaRPr lang="zh-CN" altLang="en-US" sz="4810" b="1" noProof="1" smtClean="0">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endParaRPr>
          </a:p>
        </p:txBody>
      </p:sp>
      <p:sp>
        <p:nvSpPr>
          <p:cNvPr id="4" name="文本框 3"/>
          <p:cNvSpPr txBox="1"/>
          <p:nvPr>
            <p:custDataLst>
              <p:tags r:id="rId5"/>
            </p:custDataLst>
          </p:nvPr>
        </p:nvSpPr>
        <p:spPr>
          <a:xfrm>
            <a:off x="1950720" y="3901440"/>
            <a:ext cx="8082915" cy="1370965"/>
          </a:xfrm>
          <a:prstGeom prst="rect">
            <a:avLst/>
          </a:prstGeom>
          <a:noFill/>
        </p:spPr>
        <p:txBody>
          <a:bodyPr wrap="square" rtlCol="0" anchor="t">
            <a:spAutoFit/>
          </a:bodyPr>
          <a:lstStyle/>
          <a:p>
            <a:pPr marL="0" indent="0">
              <a:lnSpc>
                <a:spcPct val="130000"/>
              </a:lnSpc>
              <a:buNone/>
            </a:pPr>
            <a:r>
              <a:rPr lang="zh-CN" altLang="en-US" sz="3200" b="1" noProof="0">
                <a:solidFill>
                  <a:srgbClr val="000000"/>
                </a:solidFill>
                <a:latin typeface="微软雅黑" panose="020B0503020204020204" charset="-122"/>
                <a:ea typeface="微软雅黑" panose="020B0503020204020204" charset="-122"/>
                <a:cs typeface="微软雅黑" panose="020B0503020204020204" charset="-122"/>
                <a:sym typeface="+mn-ea"/>
              </a:rPr>
              <a:t>（一）封建社会——等级森严的时代</a:t>
            </a:r>
            <a:endParaRPr lang="zh-CN" altLang="en-US" sz="3200" b="1" noProof="0">
              <a:solidFill>
                <a:srgbClr val="000000"/>
              </a:solidFill>
              <a:latin typeface="微软雅黑" panose="020B0503020204020204" charset="-122"/>
              <a:ea typeface="微软雅黑" panose="020B0503020204020204" charset="-122"/>
              <a:cs typeface="微软雅黑" panose="020B0503020204020204" charset="-122"/>
              <a:sym typeface="+mn-ea"/>
            </a:endParaRPr>
          </a:p>
          <a:p>
            <a:pPr marL="0" indent="0">
              <a:lnSpc>
                <a:spcPct val="130000"/>
              </a:lnSpc>
              <a:buNone/>
            </a:pPr>
            <a:r>
              <a:rPr lang="zh-CN" altLang="en-US" sz="3200" b="1" noProof="0">
                <a:solidFill>
                  <a:srgbClr val="000000"/>
                </a:solidFill>
                <a:latin typeface="微软雅黑" panose="020B0503020204020204" charset="-122"/>
                <a:ea typeface="微软雅黑" panose="020B0503020204020204" charset="-122"/>
                <a:cs typeface="微软雅黑" panose="020B0503020204020204" charset="-122"/>
                <a:sym typeface="+mn-ea"/>
              </a:rPr>
              <a:t>（二）资本主义社会——最好或最坏的时代</a:t>
            </a:r>
            <a:endParaRPr lang="zh-CN" altLang="en-US" sz="3200" b="1" smtClean="0">
              <a:latin typeface="微软雅黑" panose="020B0503020204020204" charset="-122"/>
              <a:cs typeface="微软雅黑" panose="020B0503020204020204" charset="-122"/>
              <a:sym typeface="+mn-ea"/>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53919" y="2594844"/>
            <a:ext cx="3388006" cy="341909"/>
          </a:xfrm>
          <a:prstGeom prst="rect">
            <a:avLst/>
          </a:prstGeom>
          <a:noFill/>
        </p:spPr>
        <p:txBody>
          <a:bodyPr wrap="square" rtlCol="0" anchor="t">
            <a:noAutofit/>
          </a:bodyPr>
          <a:lstStyle/>
          <a:p>
            <a:pPr algn="ctr" eaLnBrk="0" hangingPunct="0"/>
            <a:endParaRPr lang="en-US" altLang="en-US" sz="2000" b="1">
              <a:latin typeface="黑体" panose="02010609060101010101" charset="-122"/>
              <a:ea typeface="黑体" panose="02010609060101010101" charset="-122"/>
              <a:sym typeface="+mn-ea"/>
            </a:endParaRPr>
          </a:p>
        </p:txBody>
      </p:sp>
      <p:sp>
        <p:nvSpPr>
          <p:cNvPr id="9" name="文本框 8"/>
          <p:cNvSpPr txBox="1"/>
          <p:nvPr>
            <p:custDataLst>
              <p:tags r:id="rId2"/>
            </p:custDataLst>
          </p:nvPr>
        </p:nvSpPr>
        <p:spPr>
          <a:xfrm>
            <a:off x="6743026" y="1486653"/>
            <a:ext cx="5199044" cy="1260475"/>
          </a:xfrm>
          <a:prstGeom prst="rect">
            <a:avLst/>
          </a:prstGeom>
          <a:noFill/>
        </p:spPr>
        <p:txBody>
          <a:bodyPr wrap="square" rtlCol="0" anchor="t">
            <a:spAutoFit/>
          </a:bodyPr>
          <a:lstStyle/>
          <a:p>
            <a:pPr marR="0" defTabSz="914400" eaLnBrk="0" hangingPunct="0">
              <a:spcBef>
                <a:spcPts val="600"/>
              </a:spcBef>
              <a:buClr>
                <a:schemeClr val="accent1"/>
              </a:buClr>
              <a:buSzPct val="76000"/>
              <a:buFont typeface="Wingdings 3" panose="05040102010807070707" pitchFamily="18" charset="2"/>
            </a:pPr>
            <a:r>
              <a:rPr lang="zh-CN" altLang="en-US" sz="2200" b="1">
                <a:solidFill>
                  <a:srgbClr val="C00000"/>
                </a:solidFill>
                <a:latin typeface="微软雅黑 Light" panose="020B0502040204020203" charset="-122"/>
                <a:ea typeface="微软雅黑 Light" panose="020B0502040204020203" charset="-122"/>
                <a:sym typeface="+mn-ea"/>
              </a:rPr>
              <a:t>铁制农具</a:t>
            </a:r>
            <a:r>
              <a:rPr lang="zh-CN" altLang="en-US" sz="2200">
                <a:latin typeface="微软雅黑 Light" panose="020B0502040204020203" charset="-122"/>
                <a:ea typeface="微软雅黑 Light" panose="020B0502040204020203" charset="-122"/>
                <a:sym typeface="+mn-ea"/>
              </a:rPr>
              <a:t>得到广泛使用和推广，</a:t>
            </a:r>
            <a:endParaRPr lang="zh-CN" altLang="en-US" sz="2200">
              <a:latin typeface="微软雅黑 Light" panose="020B0502040204020203" charset="-122"/>
              <a:ea typeface="微软雅黑 Light" panose="020B0502040204020203" charset="-122"/>
              <a:sym typeface="+mn-ea"/>
            </a:endParaRPr>
          </a:p>
          <a:p>
            <a:pPr marR="0" defTabSz="914400" eaLnBrk="0" hangingPunct="0">
              <a:spcBef>
                <a:spcPts val="600"/>
              </a:spcBef>
              <a:buClr>
                <a:schemeClr val="accent1"/>
              </a:buClr>
              <a:buSzPct val="76000"/>
              <a:buFont typeface="Wingdings 3" panose="05040102010807070707" pitchFamily="18" charset="2"/>
            </a:pPr>
            <a:r>
              <a:rPr lang="zh-CN" altLang="en-US" sz="2200" b="1">
                <a:solidFill>
                  <a:srgbClr val="C00000"/>
                </a:solidFill>
                <a:latin typeface="微软雅黑 Light" panose="020B0502040204020203" charset="-122"/>
                <a:ea typeface="微软雅黑 Light" panose="020B0502040204020203" charset="-122"/>
                <a:sym typeface="+mn-ea"/>
              </a:rPr>
              <a:t>手工业</a:t>
            </a:r>
            <a:r>
              <a:rPr lang="zh-CN" altLang="en-US" sz="2200">
                <a:latin typeface="微软雅黑 Light" panose="020B0502040204020203" charset="-122"/>
                <a:ea typeface="微软雅黑 Light" panose="020B0502040204020203" charset="-122"/>
                <a:sym typeface="+mn-ea"/>
              </a:rPr>
              <a:t>有了进一步发展等，</a:t>
            </a:r>
            <a:endParaRPr lang="zh-CN" altLang="en-US" sz="2200">
              <a:latin typeface="微软雅黑 Light" panose="020B0502040204020203" charset="-122"/>
              <a:ea typeface="微软雅黑 Light" panose="020B0502040204020203" charset="-122"/>
              <a:sym typeface="+mn-ea"/>
            </a:endParaRPr>
          </a:p>
          <a:p>
            <a:pPr marR="0" defTabSz="914400" eaLnBrk="0" hangingPunct="0">
              <a:spcBef>
                <a:spcPts val="600"/>
              </a:spcBef>
              <a:buClr>
                <a:schemeClr val="accent1"/>
              </a:buClr>
              <a:buSzPct val="76000"/>
              <a:buFont typeface="Wingdings 3" panose="05040102010807070707" pitchFamily="18" charset="2"/>
            </a:pPr>
            <a:r>
              <a:rPr lang="zh-CN" altLang="en-US" sz="2200">
                <a:latin typeface="微软雅黑 Light" panose="020B0502040204020203" charset="-122"/>
                <a:ea typeface="微软雅黑 Light" panose="020B0502040204020203" charset="-122"/>
                <a:sym typeface="+mn-ea"/>
              </a:rPr>
              <a:t> </a:t>
            </a:r>
            <a:r>
              <a:rPr lang="zh-CN" altLang="en-US" sz="2200" b="1">
                <a:solidFill>
                  <a:srgbClr val="C00000"/>
                </a:solidFill>
                <a:latin typeface="微软雅黑 Light" panose="020B0502040204020203" charset="-122"/>
                <a:ea typeface="微软雅黑 Light" panose="020B0502040204020203" charset="-122"/>
                <a:sym typeface="+mn-ea"/>
              </a:rPr>
              <a:t>生产力发展到新的水平。</a:t>
            </a:r>
            <a:endParaRPr lang="zh-CN" altLang="en-US" sz="2200" b="1">
              <a:solidFill>
                <a:srgbClr val="C00000"/>
              </a:solidFill>
              <a:latin typeface="微软雅黑 Light" panose="020B0502040204020203" charset="-122"/>
              <a:ea typeface="微软雅黑 Light" panose="020B0502040204020203" charset="-122"/>
              <a:sym typeface="+mn-ea"/>
            </a:endParaRPr>
          </a:p>
        </p:txBody>
      </p:sp>
      <p:sp>
        <p:nvSpPr>
          <p:cNvPr id="10" name="文本框 9"/>
          <p:cNvSpPr txBox="1"/>
          <p:nvPr>
            <p:custDataLst>
              <p:tags r:id="rId3"/>
            </p:custDataLst>
          </p:nvPr>
        </p:nvSpPr>
        <p:spPr>
          <a:xfrm>
            <a:off x="3883425" y="3357320"/>
            <a:ext cx="8130326" cy="1938020"/>
          </a:xfrm>
          <a:prstGeom prst="rect">
            <a:avLst/>
          </a:prstGeom>
          <a:noFill/>
          <a:ln w="22225">
            <a:solidFill>
              <a:schemeClr val="accent1"/>
            </a:solidFill>
            <a:prstDash val="sysDot"/>
          </a:ln>
        </p:spPr>
        <p:txBody>
          <a:bodyPr wrap="square" rtlCol="0" anchor="t">
            <a:spAutoFit/>
          </a:bodyPr>
          <a:lstStyle/>
          <a:p>
            <a:pPr marR="0" algn="l" defTabSz="914400" rtl="0" eaLnBrk="0" fontAlgn="base" latinLnBrk="0" hangingPunct="0">
              <a:lnSpc>
                <a:spcPct val="100000"/>
              </a:lnSpc>
              <a:spcBef>
                <a:spcPts val="600"/>
              </a:spcBef>
              <a:spcAft>
                <a:spcPct val="0"/>
              </a:spcAft>
              <a:buClr>
                <a:schemeClr val="accent1"/>
              </a:buClr>
              <a:buSzPct val="76000"/>
              <a:buFont typeface="Wingdings 3" panose="05040102010807070707" pitchFamily="18" charset="2"/>
            </a:pPr>
            <a:r>
              <a:rPr lang="zh-CN" altLang="en-US" sz="2200">
                <a:latin typeface="微软雅黑 Light" panose="020B0502040204020203" charset="-122"/>
                <a:ea typeface="微软雅黑 Light" panose="020B0502040204020203" charset="-122"/>
                <a:sym typeface="+mn-ea"/>
              </a:rPr>
              <a:t>①地主占有绝大部分土地，农民有自己的劳动工具甚至少量土地</a:t>
            </a:r>
            <a:r>
              <a:rPr lang="zh-CN" altLang="en-US" sz="2200" b="1">
                <a:solidFill>
                  <a:srgbClr val="C00000"/>
                </a:solidFill>
                <a:latin typeface="微软雅黑 Light" panose="020B0502040204020203" charset="-122"/>
                <a:ea typeface="微软雅黑 Light" panose="020B0502040204020203" charset="-122"/>
                <a:sym typeface="+mn-ea"/>
              </a:rPr>
              <a:t>（生产资料所有制）</a:t>
            </a:r>
            <a:endParaRPr kumimoji="0" lang="zh-CN" altLang="en-US" sz="2200" b="0" i="0" u="none" strike="noStrike" kern="1200" cap="none" spc="0" normalizeH="0" baseline="0" noProof="1">
              <a:solidFill>
                <a:schemeClr val="tx1"/>
              </a:solidFill>
              <a:latin typeface="微软雅黑 Light" panose="020B0502040204020203" charset="-122"/>
              <a:ea typeface="微软雅黑 Light" panose="020B0502040204020203" charset="-122"/>
              <a:cs typeface="+mn-cs"/>
              <a:sym typeface="+mn-ea"/>
            </a:endParaRPr>
          </a:p>
          <a:p>
            <a:pPr marR="0" algn="l" defTabSz="914400" rtl="0" eaLnBrk="0" fontAlgn="base" latinLnBrk="0" hangingPunct="0">
              <a:lnSpc>
                <a:spcPct val="100000"/>
              </a:lnSpc>
              <a:spcBef>
                <a:spcPts val="600"/>
              </a:spcBef>
              <a:spcAft>
                <a:spcPct val="0"/>
              </a:spcAft>
              <a:buClr>
                <a:schemeClr val="accent1"/>
              </a:buClr>
              <a:buSzPct val="76000"/>
              <a:buFont typeface="Wingdings 3" panose="05040102010807070707" pitchFamily="18" charset="2"/>
            </a:pPr>
            <a:r>
              <a:rPr lang="zh-CN" altLang="en-US" sz="2200">
                <a:latin typeface="微软雅黑 Light" panose="020B0502040204020203" charset="-122"/>
                <a:ea typeface="微软雅黑 Light" panose="020B0502040204020203" charset="-122"/>
                <a:sym typeface="+mn-ea"/>
              </a:rPr>
              <a:t>②</a:t>
            </a:r>
            <a:r>
              <a:rPr lang="zh-CN" altLang="en-US" sz="2200">
                <a:latin typeface="微软雅黑 Light" panose="020B0502040204020203" charset="-122"/>
                <a:ea typeface="微软雅黑 Light" panose="020B0502040204020203" charset="-122"/>
                <a:sym typeface="微软雅黑" panose="020B0503020204020204" charset="-122"/>
              </a:rPr>
              <a:t>农民依附于地主</a:t>
            </a:r>
            <a:r>
              <a:rPr lang="zh-CN" altLang="en-US" sz="2200">
                <a:latin typeface="微软雅黑 Light" panose="020B0502040204020203" charset="-122"/>
                <a:ea typeface="微软雅黑 Light" panose="020B0502040204020203" charset="-122"/>
                <a:sym typeface="+mn-ea"/>
              </a:rPr>
              <a:t>有一定的人身自由</a:t>
            </a:r>
            <a:r>
              <a:rPr lang="zh-CN" altLang="en-US" sz="2000" b="1">
                <a:solidFill>
                  <a:srgbClr val="C00000"/>
                </a:solidFill>
                <a:latin typeface="微软雅黑 Light" panose="020B0502040204020203" charset="-122"/>
                <a:ea typeface="微软雅黑 Light" panose="020B0502040204020203" charset="-122"/>
                <a:sym typeface="+mn-ea"/>
              </a:rPr>
              <a:t>（人与人的地位、关系）</a:t>
            </a:r>
            <a:endParaRPr kumimoji="0" lang="zh-CN" altLang="en-US" sz="2000" b="1" i="0" u="none" strike="noStrike" kern="1200" cap="none" spc="0" normalizeH="0" baseline="0" noProof="1">
              <a:solidFill>
                <a:srgbClr val="C00000"/>
              </a:solidFill>
              <a:latin typeface="微软雅黑 Light" panose="020B0502040204020203" charset="-122"/>
              <a:ea typeface="微软雅黑 Light" panose="020B0502040204020203" charset="-122"/>
              <a:cs typeface="+mn-cs"/>
              <a:sym typeface="+mn-ea"/>
            </a:endParaRPr>
          </a:p>
          <a:p>
            <a:pPr marR="0" algn="l" defTabSz="914400" rtl="0" eaLnBrk="0" fontAlgn="base" latinLnBrk="0" hangingPunct="0">
              <a:lnSpc>
                <a:spcPct val="100000"/>
              </a:lnSpc>
              <a:spcBef>
                <a:spcPts val="600"/>
              </a:spcBef>
              <a:spcAft>
                <a:spcPct val="0"/>
              </a:spcAft>
              <a:buClr>
                <a:schemeClr val="accent1"/>
              </a:buClr>
              <a:buSzPct val="76000"/>
              <a:buFont typeface="Wingdings 3" panose="05040102010807070707" pitchFamily="18" charset="2"/>
            </a:pPr>
            <a:r>
              <a:rPr lang="zh-CN" altLang="en-US" sz="2200">
                <a:latin typeface="微软雅黑 Light" panose="020B0502040204020203" charset="-122"/>
                <a:ea typeface="微软雅黑 Light" panose="020B0502040204020203" charset="-122"/>
                <a:sym typeface="+mn-ea"/>
              </a:rPr>
              <a:t>③</a:t>
            </a:r>
            <a:r>
              <a:rPr lang="zh-CN" altLang="en-US" sz="2200">
                <a:latin typeface="微软雅黑 Light" panose="020B0502040204020203" charset="-122"/>
                <a:ea typeface="微软雅黑 Light" panose="020B0502040204020203" charset="-122"/>
                <a:sym typeface="微软雅黑" panose="020B0503020204020204" charset="-122"/>
              </a:rPr>
              <a:t>地主向农民</a:t>
            </a:r>
            <a:r>
              <a:rPr lang="zh-CN" altLang="en-US" sz="2200">
                <a:solidFill>
                  <a:srgbClr val="C00000"/>
                </a:solidFill>
                <a:latin typeface="微软雅黑 Light" panose="020B0502040204020203" charset="-122"/>
                <a:ea typeface="微软雅黑 Light" panose="020B0502040204020203" charset="-122"/>
                <a:sym typeface="+mn-ea"/>
              </a:rPr>
              <a:t>收取地租</a:t>
            </a:r>
            <a:r>
              <a:rPr lang="zh-CN" altLang="en-US" sz="2200">
                <a:latin typeface="微软雅黑 Light" panose="020B0502040204020203" charset="-122"/>
                <a:ea typeface="微软雅黑 Light" panose="020B0502040204020203" charset="-122"/>
                <a:sym typeface="+mn-ea"/>
              </a:rPr>
              <a:t>、徭役、高利贷、苛捐杂税，农民占有部分劳动成果。</a:t>
            </a:r>
            <a:r>
              <a:rPr lang="zh-CN" altLang="en-US" sz="2200" b="1">
                <a:solidFill>
                  <a:srgbClr val="C00000"/>
                </a:solidFill>
                <a:latin typeface="微软雅黑 Light" panose="020B0502040204020203" charset="-122"/>
                <a:ea typeface="微软雅黑 Light" panose="020B0502040204020203" charset="-122"/>
                <a:sym typeface="+mn-ea"/>
              </a:rPr>
              <a:t>（产品如何分配）</a:t>
            </a:r>
            <a:endParaRPr lang="zh-CN" altLang="en-US" sz="2200" b="1">
              <a:solidFill>
                <a:srgbClr val="C00000"/>
              </a:solidFill>
              <a:latin typeface="微软雅黑 Light" panose="020B0502040204020203" charset="-122"/>
              <a:ea typeface="微软雅黑 Light" panose="020B0502040204020203" charset="-122"/>
              <a:sym typeface="+mn-ea"/>
            </a:endParaRPr>
          </a:p>
        </p:txBody>
      </p:sp>
      <p:grpSp>
        <p:nvGrpSpPr>
          <p:cNvPr id="14" name="组合 13"/>
          <p:cNvGrpSpPr/>
          <p:nvPr>
            <p:custDataLst>
              <p:tags r:id="rId4"/>
            </p:custDataLst>
          </p:nvPr>
        </p:nvGrpSpPr>
        <p:grpSpPr>
          <a:xfrm>
            <a:off x="278475" y="2806079"/>
            <a:ext cx="10753319" cy="3558643"/>
            <a:chOff x="439" y="4418"/>
            <a:chExt cx="16952" cy="5610"/>
          </a:xfrm>
        </p:grpSpPr>
        <p:pic>
          <p:nvPicPr>
            <p:cNvPr id="101" name="图片 100"/>
            <p:cNvPicPr/>
            <p:nvPr>
              <p:custDataLst>
                <p:tags r:id="rId5"/>
              </p:custDataLst>
            </p:nvPr>
          </p:nvPicPr>
          <p:blipFill>
            <a:blip r:embed="rId6"/>
            <a:stretch>
              <a:fillRect/>
            </a:stretch>
          </p:blipFill>
          <p:spPr>
            <a:xfrm>
              <a:off x="439" y="5286"/>
              <a:ext cx="5577" cy="4742"/>
            </a:xfrm>
            <a:prstGeom prst="rect">
              <a:avLst/>
            </a:prstGeom>
            <a:noFill/>
            <a:ln w="9525">
              <a:noFill/>
            </a:ln>
          </p:spPr>
        </p:pic>
        <p:sp>
          <p:nvSpPr>
            <p:cNvPr id="11" name="文本框 10"/>
            <p:cNvSpPr txBox="1"/>
            <p:nvPr>
              <p:custDataLst>
                <p:tags r:id="rId7"/>
              </p:custDataLst>
            </p:nvPr>
          </p:nvSpPr>
          <p:spPr>
            <a:xfrm>
              <a:off x="10630" y="4418"/>
              <a:ext cx="6761" cy="775"/>
            </a:xfrm>
            <a:prstGeom prst="rect">
              <a:avLst/>
            </a:prstGeom>
            <a:noFill/>
          </p:spPr>
          <p:txBody>
            <a:bodyPr wrap="square" rtlCol="0" anchor="t">
              <a:spAutoFit/>
            </a:bodyPr>
            <a:lstStyle/>
            <a:p>
              <a:r>
                <a:rPr lang="en-US" altLang="zh-CN" sz="2595" b="1">
                  <a:solidFill>
                    <a:srgbClr val="C00000"/>
                  </a:solidFill>
                  <a:latin typeface="微软雅黑" panose="020B0503020204020204" charset="-122"/>
                  <a:ea typeface="微软雅黑" panose="020B0503020204020204" charset="-122"/>
                  <a:cs typeface="微软雅黑" panose="020B0503020204020204" charset="-122"/>
                  <a:sym typeface="+mn-ea"/>
                </a:rPr>
                <a:t>2、生产</a:t>
              </a:r>
              <a:r>
                <a:rPr lang="zh-CN" altLang="en-US" sz="2595" b="1">
                  <a:solidFill>
                    <a:srgbClr val="C00000"/>
                  </a:solidFill>
                  <a:latin typeface="微软雅黑" panose="020B0503020204020204" charset="-122"/>
                  <a:ea typeface="微软雅黑" panose="020B0503020204020204" charset="-122"/>
                  <a:cs typeface="微软雅黑" panose="020B0503020204020204" charset="-122"/>
                  <a:sym typeface="+mn-ea"/>
                </a:rPr>
                <a:t>关系</a:t>
              </a:r>
              <a:r>
                <a:rPr lang="en-US" altLang="zh-CN" sz="2595" b="1">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2400" b="1">
                  <a:solidFill>
                    <a:srgbClr val="0070C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a:t>
              </a:r>
              <a:r>
                <a:rPr lang="en-US" altLang="zh-CN" sz="2400" b="1">
                  <a:solidFill>
                    <a:srgbClr val="0070C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1</a:t>
              </a:r>
              <a:r>
                <a:rPr lang="zh-CN" altLang="en-US" sz="2400" b="1">
                  <a:solidFill>
                    <a:srgbClr val="0070C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）特点：</a:t>
              </a:r>
              <a:endParaRPr kumimoji="0" lang="zh-CN" altLang="en-US" sz="2400" b="1" i="0" u="none" strike="noStrike" kern="1200" cap="none" spc="0" normalizeH="0" baseline="0" noProof="1">
                <a:solidFill>
                  <a:srgbClr val="0070C0"/>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grpSp>
      <p:sp>
        <p:nvSpPr>
          <p:cNvPr id="12" name="文本框 11"/>
          <p:cNvSpPr txBox="1"/>
          <p:nvPr>
            <p:custDataLst>
              <p:tags r:id="rId8"/>
            </p:custDataLst>
          </p:nvPr>
        </p:nvSpPr>
        <p:spPr>
          <a:xfrm>
            <a:off x="3937978" y="5443027"/>
            <a:ext cx="7716737" cy="939800"/>
          </a:xfrm>
          <a:prstGeom prst="rect">
            <a:avLst/>
          </a:prstGeom>
          <a:noFill/>
        </p:spPr>
        <p:txBody>
          <a:bodyPr wrap="square" rtlCol="0" anchor="t">
            <a:spAutoFit/>
          </a:bodyPr>
          <a:lstStyle/>
          <a:p>
            <a:pPr>
              <a:lnSpc>
                <a:spcPct val="120000"/>
              </a:lnSpc>
            </a:pPr>
            <a:r>
              <a:rPr lang="zh-CN" altLang="en-US" sz="2400" b="1">
                <a:solidFill>
                  <a:srgbClr val="0070C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（2）基础：</a:t>
            </a:r>
            <a:r>
              <a:rPr lang="zh-CN" altLang="en-US" sz="2200" b="1">
                <a:solidFill>
                  <a:srgbClr val="0070C0"/>
                </a:solidFill>
                <a:latin typeface="华文新魏" panose="02010800040101010101" pitchFamily="2" charset="-122"/>
                <a:ea typeface="华文新魏" panose="02010800040101010101" pitchFamily="2" charset="-122"/>
                <a:sym typeface="+mn-ea"/>
              </a:rPr>
              <a:t>封建土地所有制</a:t>
            </a:r>
            <a:r>
              <a:rPr lang="zh-CN" altLang="en-US" sz="2200" b="1">
                <a:latin typeface="华文新魏" panose="02010800040101010101" pitchFamily="2" charset="-122"/>
                <a:ea typeface="华文新魏" panose="02010800040101010101" pitchFamily="2" charset="-122"/>
                <a:sym typeface="+mn-ea"/>
              </a:rPr>
              <a:t>是地主阶级</a:t>
            </a:r>
            <a:r>
              <a:rPr lang="zh-CN" altLang="en-US" sz="2200" b="1">
                <a:solidFill>
                  <a:srgbClr val="0070C0"/>
                </a:solidFill>
                <a:latin typeface="华文新魏" panose="02010800040101010101" pitchFamily="2" charset="-122"/>
                <a:ea typeface="华文新魏" panose="02010800040101010101" pitchFamily="2" charset="-122"/>
                <a:sym typeface="+mn-ea"/>
              </a:rPr>
              <a:t>剥削农民的基础</a:t>
            </a:r>
            <a:endParaRPr lang="zh-CN" altLang="en-US" sz="2200" b="1">
              <a:solidFill>
                <a:srgbClr val="0070C0"/>
              </a:solidFill>
              <a:latin typeface="华文新魏" panose="02010800040101010101" pitchFamily="2" charset="-122"/>
              <a:ea typeface="华文新魏" panose="02010800040101010101" pitchFamily="2" charset="-122"/>
              <a:sym typeface="+mn-ea"/>
            </a:endParaRPr>
          </a:p>
          <a:p>
            <a:pPr>
              <a:lnSpc>
                <a:spcPct val="120000"/>
              </a:lnSpc>
            </a:pPr>
            <a:r>
              <a:rPr lang="en-US" altLang="zh-CN" sz="2200">
                <a:latin typeface="微软雅黑 Light" panose="020B0502040204020203" charset="-122"/>
                <a:ea typeface="微软雅黑 Light" panose="020B0502040204020203" charset="-122"/>
                <a:sym typeface="+mn-ea"/>
              </a:rPr>
              <a:t>                            </a:t>
            </a:r>
            <a:r>
              <a:rPr lang="zh-CN" altLang="en-US" sz="2200" b="1">
                <a:latin typeface="微软雅黑 Light" panose="020B0502040204020203" charset="-122"/>
                <a:ea typeface="微软雅黑 Light" panose="020B0502040204020203" charset="-122"/>
                <a:sym typeface="+mn-ea"/>
              </a:rPr>
              <a:t>（收取</a:t>
            </a:r>
            <a:r>
              <a:rPr lang="zh-CN" altLang="en-US" sz="2200" b="1">
                <a:solidFill>
                  <a:srgbClr val="C00000"/>
                </a:solidFill>
                <a:latin typeface="微软雅黑 Light" panose="020B0502040204020203" charset="-122"/>
                <a:ea typeface="微软雅黑 Light" panose="020B0502040204020203" charset="-122"/>
                <a:sym typeface="+mn-ea"/>
              </a:rPr>
              <a:t>地租</a:t>
            </a:r>
            <a:r>
              <a:rPr lang="zh-CN" altLang="en-US" sz="2200" b="1">
                <a:latin typeface="微软雅黑 Light" panose="020B0502040204020203" charset="-122"/>
                <a:ea typeface="微软雅黑 Light" panose="020B0502040204020203" charset="-122"/>
                <a:sym typeface="+mn-ea"/>
              </a:rPr>
              <a:t>为主要剥削方式）</a:t>
            </a:r>
            <a:endParaRPr lang="zh-CN" altLang="en-US" sz="2200" b="1">
              <a:latin typeface="微软雅黑 Light" panose="020B0502040204020203" charset="-122"/>
              <a:ea typeface="微软雅黑 Light" panose="020B0502040204020203" charset="-122"/>
              <a:sym typeface="+mn-ea"/>
            </a:endParaRPr>
          </a:p>
        </p:txBody>
      </p:sp>
      <p:grpSp>
        <p:nvGrpSpPr>
          <p:cNvPr id="3" name="组合 2"/>
          <p:cNvGrpSpPr/>
          <p:nvPr>
            <p:custDataLst>
              <p:tags r:id="rId9"/>
            </p:custDataLst>
          </p:nvPr>
        </p:nvGrpSpPr>
        <p:grpSpPr>
          <a:xfrm>
            <a:off x="341275" y="335962"/>
            <a:ext cx="11529116" cy="2895124"/>
            <a:chOff x="538" y="524"/>
            <a:chExt cx="18175" cy="4564"/>
          </a:xfrm>
        </p:grpSpPr>
        <p:sp>
          <p:nvSpPr>
            <p:cNvPr id="2" name="文本框 1"/>
            <p:cNvSpPr txBox="1"/>
            <p:nvPr>
              <p:custDataLst>
                <p:tags r:id="rId10"/>
              </p:custDataLst>
            </p:nvPr>
          </p:nvSpPr>
          <p:spPr>
            <a:xfrm>
              <a:off x="10860" y="524"/>
              <a:ext cx="7853" cy="920"/>
            </a:xfrm>
            <a:prstGeom prst="rect">
              <a:avLst/>
            </a:prstGeom>
            <a:solidFill>
              <a:schemeClr val="accent2">
                <a:lumMod val="40000"/>
                <a:lumOff val="60000"/>
              </a:schemeClr>
            </a:solidFill>
          </p:spPr>
          <p:txBody>
            <a:bodyPr wrap="square" rtlCol="0" anchor="t">
              <a:spAutoFit/>
            </a:bodyPr>
            <a:lstStyle/>
            <a:p>
              <a:pPr algn="ctr"/>
              <a:r>
                <a:rPr lang="zh-CN" altLang="en-US" sz="3195" b="1">
                  <a:solidFill>
                    <a:srgbClr val="C00000"/>
                  </a:solidFill>
                  <a:latin typeface="微软雅黑" panose="020B0503020204020204" charset="-122"/>
                  <a:ea typeface="微软雅黑" panose="020B0503020204020204" charset="-122"/>
                  <a:sym typeface="+mn-ea"/>
                </a:rPr>
                <a:t>三、封建社会</a:t>
              </a:r>
              <a:endParaRPr lang="zh-CN" altLang="en-US" sz="3195" b="1">
                <a:solidFill>
                  <a:srgbClr val="C00000"/>
                </a:solidFill>
                <a:latin typeface="微软雅黑" panose="020B0503020204020204" charset="-122"/>
                <a:ea typeface="微软雅黑" panose="020B0503020204020204" charset="-122"/>
                <a:sym typeface="+mn-ea"/>
              </a:endParaRPr>
            </a:p>
          </p:txBody>
        </p:sp>
        <p:grpSp>
          <p:nvGrpSpPr>
            <p:cNvPr id="6" name="组合 5"/>
            <p:cNvGrpSpPr/>
            <p:nvPr>
              <p:custDataLst>
                <p:tags r:id="rId11"/>
              </p:custDataLst>
            </p:nvPr>
          </p:nvGrpSpPr>
          <p:grpSpPr>
            <a:xfrm>
              <a:off x="538" y="864"/>
              <a:ext cx="4836" cy="4031"/>
              <a:chOff x="456" y="978"/>
              <a:chExt cx="4836" cy="4031"/>
            </a:xfrm>
          </p:grpSpPr>
          <p:pic>
            <p:nvPicPr>
              <p:cNvPr id="24582" name="Picture 8" descr="https://timgsa.baidu.com/timg?image&amp;quality=80&amp;size=b9999_10000&amp;sec=1566960798558&amp;di=733534a7941821afe6388469793f9f59&amp;imgtype=0&amp;src=http%3A%2F%2Fimg1.gtimg.com%2Fln%2Fpics%2Fhv1%2F225%2F154%2F1746%2F113573145.jpg"/>
              <p:cNvPicPr>
                <a:picLocks noChangeAspect="1"/>
              </p:cNvPicPr>
              <p:nvPr>
                <p:custDataLst>
                  <p:tags r:id="rId12"/>
                </p:custDataLst>
              </p:nvPr>
            </p:nvPicPr>
            <p:blipFill>
              <a:blip r:embed="rId13"/>
              <a:stretch>
                <a:fillRect/>
              </a:stretch>
            </p:blipFill>
            <p:spPr>
              <a:xfrm>
                <a:off x="456" y="978"/>
                <a:ext cx="4836" cy="3999"/>
              </a:xfrm>
              <a:prstGeom prst="rect">
                <a:avLst/>
              </a:prstGeom>
              <a:noFill/>
              <a:ln w="9525">
                <a:noFill/>
              </a:ln>
            </p:spPr>
          </p:pic>
          <p:sp>
            <p:nvSpPr>
              <p:cNvPr id="5" name="文本框 4"/>
              <p:cNvSpPr txBox="1"/>
              <p:nvPr>
                <p:custDataLst>
                  <p:tags r:id="rId14"/>
                </p:custDataLst>
              </p:nvPr>
            </p:nvSpPr>
            <p:spPr>
              <a:xfrm>
                <a:off x="1672" y="4380"/>
                <a:ext cx="2701" cy="629"/>
              </a:xfrm>
              <a:prstGeom prst="rect">
                <a:avLst/>
              </a:prstGeom>
              <a:noFill/>
            </p:spPr>
            <p:txBody>
              <a:bodyPr wrap="square" rtlCol="0" anchor="t">
                <a:spAutoFit/>
              </a:bodyPr>
              <a:lstStyle/>
              <a:p>
                <a:r>
                  <a:rPr lang="en-US" altLang="en-US" sz="2000" b="1">
                    <a:latin typeface="黑体" panose="02010609060101010101" charset="-122"/>
                    <a:ea typeface="黑体" panose="02010609060101010101" charset="-122"/>
                    <a:sym typeface="+mn-ea"/>
                  </a:rPr>
                  <a:t>青铜器</a:t>
                </a:r>
                <a:endParaRPr lang="en-US" altLang="en-US" sz="2000" b="1">
                  <a:latin typeface="黑体" panose="02010609060101010101" charset="-122"/>
                  <a:ea typeface="黑体" panose="02010609060101010101" charset="-122"/>
                  <a:sym typeface="+mn-ea"/>
                </a:endParaRPr>
              </a:p>
            </p:txBody>
          </p:sp>
        </p:grpSp>
        <p:grpSp>
          <p:nvGrpSpPr>
            <p:cNvPr id="8" name="组合 7"/>
            <p:cNvGrpSpPr/>
            <p:nvPr>
              <p:custDataLst>
                <p:tags r:id="rId15"/>
              </p:custDataLst>
            </p:nvPr>
          </p:nvGrpSpPr>
          <p:grpSpPr>
            <a:xfrm>
              <a:off x="5414" y="864"/>
              <a:ext cx="4949" cy="4224"/>
              <a:chOff x="425" y="5514"/>
              <a:chExt cx="4949" cy="4224"/>
            </a:xfrm>
          </p:grpSpPr>
          <p:pic>
            <p:nvPicPr>
              <p:cNvPr id="100" name="图片 99"/>
              <p:cNvPicPr/>
              <p:nvPr>
                <p:custDataLst>
                  <p:tags r:id="rId16"/>
                </p:custDataLst>
              </p:nvPr>
            </p:nvPicPr>
            <p:blipFill>
              <a:blip r:embed="rId17"/>
              <a:stretch>
                <a:fillRect/>
              </a:stretch>
            </p:blipFill>
            <p:spPr>
              <a:xfrm>
                <a:off x="425" y="5514"/>
                <a:ext cx="4949" cy="3595"/>
              </a:xfrm>
              <a:prstGeom prst="rect">
                <a:avLst/>
              </a:prstGeom>
              <a:noFill/>
              <a:ln w="9525">
                <a:noFill/>
              </a:ln>
            </p:spPr>
          </p:pic>
          <p:sp>
            <p:nvSpPr>
              <p:cNvPr id="7" name="文本框 6"/>
              <p:cNvSpPr txBox="1"/>
              <p:nvPr>
                <p:custDataLst>
                  <p:tags r:id="rId18"/>
                </p:custDataLst>
              </p:nvPr>
            </p:nvSpPr>
            <p:spPr>
              <a:xfrm>
                <a:off x="1672" y="9109"/>
                <a:ext cx="1511" cy="629"/>
              </a:xfrm>
              <a:prstGeom prst="rect">
                <a:avLst/>
              </a:prstGeom>
              <a:noFill/>
            </p:spPr>
            <p:txBody>
              <a:bodyPr wrap="square" rtlCol="0" anchor="t">
                <a:spAutoFit/>
              </a:bodyPr>
              <a:lstStyle/>
              <a:p>
                <a:r>
                  <a:rPr lang="en-US" altLang="en-US" sz="2000" b="1">
                    <a:latin typeface="黑体" panose="02010609060101010101" charset="-122"/>
                    <a:ea typeface="黑体" panose="02010609060101010101" charset="-122"/>
                    <a:sym typeface="+mn-ea"/>
                  </a:rPr>
                  <a:t>铁器</a:t>
                </a:r>
                <a:endParaRPr lang="en-US" altLang="en-US" sz="2000" b="1">
                  <a:latin typeface="黑体" panose="02010609060101010101" charset="-122"/>
                  <a:ea typeface="黑体" panose="02010609060101010101" charset="-122"/>
                  <a:sym typeface="+mn-ea"/>
                </a:endParaRPr>
              </a:p>
            </p:txBody>
          </p:sp>
        </p:grpSp>
        <p:sp>
          <p:nvSpPr>
            <p:cNvPr id="13" name="文本框 12"/>
            <p:cNvSpPr txBox="1"/>
            <p:nvPr>
              <p:custDataLst>
                <p:tags r:id="rId19"/>
              </p:custDataLst>
            </p:nvPr>
          </p:nvSpPr>
          <p:spPr>
            <a:xfrm>
              <a:off x="10517" y="1529"/>
              <a:ext cx="4339" cy="775"/>
            </a:xfrm>
            <a:prstGeom prst="rect">
              <a:avLst/>
            </a:prstGeom>
            <a:noFill/>
          </p:spPr>
          <p:txBody>
            <a:bodyPr wrap="square" rtlCol="0" anchor="t">
              <a:spAutoFit/>
            </a:bodyPr>
            <a:lstStyle/>
            <a:p>
              <a:pPr marR="0" defTabSz="914400" eaLnBrk="0" hangingPunct="0">
                <a:spcBef>
                  <a:spcPts val="600"/>
                </a:spcBef>
                <a:buClr>
                  <a:schemeClr val="accent1"/>
                </a:buClr>
                <a:buSzPct val="76000"/>
                <a:buFont typeface="Wingdings 3" panose="05040102010807070707" pitchFamily="18" charset="2"/>
              </a:pPr>
              <a:r>
                <a:rPr lang="en-US" altLang="zh-CN" sz="2595" b="1">
                  <a:solidFill>
                    <a:srgbClr val="C00000"/>
                  </a:solidFill>
                  <a:latin typeface="微软雅黑" panose="020B0503020204020204" charset="-122"/>
                  <a:ea typeface="微软雅黑" panose="020B0503020204020204" charset="-122"/>
                  <a:cs typeface="微软雅黑" panose="020B0503020204020204" charset="-122"/>
                  <a:sym typeface="+mn-ea"/>
                </a:rPr>
                <a:t>1、</a:t>
              </a:r>
              <a:r>
                <a:rPr lang="zh-CN" sz="2595" b="1">
                  <a:solidFill>
                    <a:srgbClr val="C00000"/>
                  </a:solidFill>
                  <a:latin typeface="微软雅黑" panose="020B0503020204020204" charset="-122"/>
                  <a:ea typeface="微软雅黑" panose="020B0503020204020204" charset="-122"/>
                  <a:cs typeface="微软雅黑" panose="020B0503020204020204" charset="-122"/>
                  <a:sym typeface="+mn-ea"/>
                </a:rPr>
                <a:t>生产力状况</a:t>
              </a:r>
              <a:endParaRPr lang="zh-CN" altLang="en-US" sz="2595"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4"/>
          <p:cNvSpPr txBox="1"/>
          <p:nvPr>
            <p:custDataLst>
              <p:tags r:id="rId1"/>
            </p:custDataLst>
          </p:nvPr>
        </p:nvSpPr>
        <p:spPr>
          <a:xfrm>
            <a:off x="228849" y="211281"/>
            <a:ext cx="11563350" cy="922020"/>
          </a:xfrm>
          <a:prstGeom prst="rect">
            <a:avLst/>
          </a:prstGeom>
          <a:noFill/>
        </p:spPr>
        <p:txBody>
          <a:bodyPr wrap="none" rtlCol="0">
            <a:spAutoFit/>
          </a:bodyPr>
          <a:lstStyle/>
          <a:p>
            <a:pPr algn="ctr"/>
            <a:r>
              <a:rPr lang="en-US" sz="5400" b="1">
                <a:solidFill>
                  <a:srgbClr val="FF0000"/>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1.1</a:t>
            </a:r>
            <a:r>
              <a:rPr lang="zh-CN" altLang="en-US" sz="5400" b="1">
                <a:solidFill>
                  <a:srgbClr val="FF0000"/>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rPr>
              <a:t>原始社会的解体和阶级社会的演进</a:t>
            </a:r>
            <a:endParaRPr lang="zh-CN" altLang="en-US" sz="5400" b="1">
              <a:solidFill>
                <a:srgbClr val="FF0000"/>
              </a:solidFill>
              <a:effectLst>
                <a:outerShdw blurRad="38100" dist="19050" dir="2700000" algn="tl" rotWithShape="0">
                  <a:schemeClr val="dk1">
                    <a:alpha val="40000"/>
                  </a:schemeClr>
                </a:outerShdw>
              </a:effectLst>
              <a:latin typeface="华文中宋" panose="02010600040101010101" charset="-122"/>
              <a:ea typeface="华文中宋" panose="02010600040101010101" charset="-122"/>
              <a:cs typeface="华文中宋" panose="02010600040101010101" charset="-122"/>
              <a:sym typeface="+mn-ea"/>
            </a:endParaRPr>
          </a:p>
        </p:txBody>
      </p:sp>
      <p:graphicFrame>
        <p:nvGraphicFramePr>
          <p:cNvPr id="6" name="表格 5"/>
          <p:cNvGraphicFramePr>
            <a:graphicFrameLocks noGrp="1"/>
          </p:cNvGraphicFramePr>
          <p:nvPr>
            <p:custDataLst>
              <p:tags r:id="rId2"/>
            </p:custDataLst>
          </p:nvPr>
        </p:nvGraphicFramePr>
        <p:xfrm>
          <a:off x="20320" y="1073785"/>
          <a:ext cx="12178665" cy="5816600"/>
        </p:xfrm>
        <a:graphic>
          <a:graphicData uri="http://schemas.openxmlformats.org/drawingml/2006/table">
            <a:tbl>
              <a:tblPr firstRow="1" bandRow="1">
                <a:tableStyleId>{5C22544A-7EE6-4342-B048-85BDC9FD1C3A}</a:tableStyleId>
              </a:tblPr>
              <a:tblGrid>
                <a:gridCol w="4397375"/>
                <a:gridCol w="7781290"/>
              </a:tblGrid>
              <a:tr h="528320">
                <a:tc>
                  <a:txBody>
                    <a:bodyPr wrap="square"/>
                    <a:lstStyle/>
                    <a:p>
                      <a:pPr>
                        <a:lnSpc>
                          <a:spcPct val="100000"/>
                        </a:lnSpc>
                        <a:buNone/>
                      </a:pPr>
                      <a:endParaRPr lang="zh-CN" altLang="en-US" sz="2800" b="1">
                        <a:latin typeface="微软雅黑" panose="020B0503020204020204" charset="-122"/>
                        <a:ea typeface="微软雅黑" panose="020B0503020204020204" charset="-122"/>
                      </a:endParaRPr>
                    </a:p>
                  </a:txBody>
                  <a:tcPr vert="horz"/>
                </a:tc>
                <a:tc>
                  <a:txBody>
                    <a:bodyPr wrap="square"/>
                    <a:lstStyle/>
                    <a:p>
                      <a:pPr>
                        <a:lnSpc>
                          <a:spcPct val="100000"/>
                        </a:lnSpc>
                        <a:buNone/>
                      </a:pPr>
                      <a:endParaRPr lang="zh-CN" altLang="en-US" sz="2800" b="1">
                        <a:latin typeface="微软雅黑" panose="020B0503020204020204" charset="-122"/>
                        <a:ea typeface="微软雅黑" panose="020B0503020204020204" charset="-122"/>
                      </a:endParaRPr>
                    </a:p>
                  </a:txBody>
                  <a:tcPr vert="horz"/>
                </a:tc>
              </a:tr>
              <a:tr h="5288280">
                <a:tc>
                  <a:txBody>
                    <a:bodyPr wrap="square"/>
                    <a:lstStyle/>
                    <a:p>
                      <a:pPr algn="l">
                        <a:buNone/>
                      </a:pPr>
                      <a:r>
                        <a:rPr sz="2200">
                          <a:latin typeface="微软雅黑" panose="020B0503020204020204" charset="-122"/>
                          <a:ea typeface="微软雅黑" panose="020B0503020204020204" charset="-122"/>
                          <a:cs typeface="微软雅黑" panose="020B0503020204020204" charset="-122"/>
                          <a:sym typeface="+mn-ea"/>
                        </a:rPr>
                        <a:t>1.识记阶级、国家等基本概念。</a:t>
                      </a:r>
                      <a:endParaRPr sz="2200">
                        <a:latin typeface="微软雅黑" panose="020B0503020204020204" charset="-122"/>
                        <a:ea typeface="微软雅黑" panose="020B0503020204020204" charset="-122"/>
                        <a:cs typeface="微软雅黑" panose="020B0503020204020204" charset="-122"/>
                      </a:endParaRPr>
                    </a:p>
                    <a:p>
                      <a:pPr algn="l">
                        <a:buNone/>
                      </a:pPr>
                      <a:r>
                        <a:rPr sz="2200">
                          <a:latin typeface="微软雅黑" panose="020B0503020204020204" charset="-122"/>
                          <a:ea typeface="微软雅黑" panose="020B0503020204020204" charset="-122"/>
                          <a:cs typeface="微软雅黑" panose="020B0503020204020204" charset="-122"/>
                          <a:sym typeface="+mn-ea"/>
                        </a:rPr>
                        <a:t>2.明确原始社会、奴隶社会制度下生产关系的特点，封建社会和资本主义社会下生</a:t>
                      </a:r>
                      <a:r>
                        <a:rPr lang="zh-CN" sz="2200">
                          <a:latin typeface="微软雅黑" panose="020B0503020204020204" charset="-122"/>
                          <a:ea typeface="微软雅黑" panose="020B0503020204020204" charset="-122"/>
                          <a:cs typeface="微软雅黑" panose="020B0503020204020204" charset="-122"/>
                          <a:sym typeface="+mn-ea"/>
                        </a:rPr>
                        <a:t>产</a:t>
                      </a:r>
                      <a:r>
                        <a:rPr sz="2200">
                          <a:latin typeface="微软雅黑" panose="020B0503020204020204" charset="-122"/>
                          <a:ea typeface="微软雅黑" panose="020B0503020204020204" charset="-122"/>
                          <a:cs typeface="微软雅黑" panose="020B0503020204020204" charset="-122"/>
                          <a:sym typeface="+mn-ea"/>
                        </a:rPr>
                        <a:t>关系的特点，并进行分析比较异同。</a:t>
                      </a:r>
                      <a:endParaRPr sz="2200">
                        <a:latin typeface="微软雅黑" panose="020B0503020204020204" charset="-122"/>
                        <a:ea typeface="微软雅黑" panose="020B0503020204020204" charset="-122"/>
                        <a:cs typeface="微软雅黑" panose="020B0503020204020204" charset="-122"/>
                      </a:endParaRPr>
                    </a:p>
                    <a:p>
                      <a:pPr algn="l">
                        <a:buNone/>
                      </a:pPr>
                      <a:r>
                        <a:rPr sz="2200">
                          <a:latin typeface="微软雅黑" panose="020B0503020204020204" charset="-122"/>
                          <a:ea typeface="微软雅黑" panose="020B0503020204020204" charset="-122"/>
                          <a:cs typeface="微软雅黑" panose="020B0503020204020204" charset="-122"/>
                          <a:sym typeface="+mn-ea"/>
                        </a:rPr>
                        <a:t>3.理解原始社会的解体和阶级社会的演进是人类历史发展的必然结果，坚信生产关系要适应生产力发展要求是人类历史发展的必然规律。</a:t>
                      </a:r>
                      <a:endParaRPr sz="2200">
                        <a:latin typeface="微软雅黑" panose="020B0503020204020204" charset="-122"/>
                        <a:ea typeface="微软雅黑" panose="020B0503020204020204" charset="-122"/>
                        <a:cs typeface="微软雅黑" panose="020B0503020204020204" charset="-122"/>
                      </a:endParaRPr>
                    </a:p>
                    <a:p>
                      <a:pPr algn="l">
                        <a:buNone/>
                      </a:pPr>
                      <a:r>
                        <a:rPr sz="2200">
                          <a:latin typeface="微软雅黑" panose="020B0503020204020204" charset="-122"/>
                          <a:ea typeface="微软雅黑" panose="020B0503020204020204" charset="-122"/>
                          <a:cs typeface="微软雅黑" panose="020B0503020204020204" charset="-122"/>
                          <a:sym typeface="+mn-ea"/>
                        </a:rPr>
                        <a:t>4.理智看待人类社会形态的更替，认识到资本主义社会固有的基本矛盾是无法调和的，坚信资本主义社会必将被社会主义社会代替是人类社会发展的基本规律。</a:t>
                      </a:r>
                      <a:endParaRPr sz="2200">
                        <a:latin typeface="微软雅黑" panose="020B0503020204020204" charset="-122"/>
                        <a:ea typeface="微软雅黑" panose="020B0503020204020204" charset="-122"/>
                        <a:cs typeface="微软雅黑" panose="020B0503020204020204" charset="-122"/>
                      </a:endParaRPr>
                    </a:p>
                    <a:p>
                      <a:pPr indent="0" fontAlgn="auto">
                        <a:lnSpc>
                          <a:spcPct val="150000"/>
                        </a:lnSpc>
                        <a:buNone/>
                      </a:pPr>
                      <a:endParaRPr lang="zh-CN" altLang="en-US" sz="2200" b="0">
                        <a:latin typeface="微软雅黑" panose="020B0503020204020204" charset="-122"/>
                        <a:ea typeface="微软雅黑" panose="020B0503020204020204" charset="-122"/>
                        <a:cs typeface="微软雅黑" panose="020B0503020204020204" charset="-122"/>
                      </a:endParaRPr>
                    </a:p>
                  </a:txBody>
                  <a:tcPr vert="horz"/>
                </a:tc>
                <a:tc>
                  <a:txBody>
                    <a:bodyPr wrap="square"/>
                    <a:lstStyle/>
                    <a:p>
                      <a:pPr fontAlgn="auto">
                        <a:lnSpc>
                          <a:spcPct val="110000"/>
                        </a:lnSpc>
                        <a:spcBef>
                          <a:spcPct val="0"/>
                        </a:spcBef>
                        <a:buFont typeface="Arial" panose="020B0604020202020204" pitchFamily="34" charset="0"/>
                        <a:buNone/>
                      </a:pPr>
                      <a:endParaRPr lang="zh-CN" altLang="en-US" sz="2800" b="1">
                        <a:latin typeface="微软雅黑" panose="020B0503020204020204" charset="-122"/>
                        <a:ea typeface="微软雅黑" panose="020B0503020204020204" charset="-122"/>
                        <a:cs typeface="微软雅黑" panose="020B0503020204020204" charset="-122"/>
                        <a:sym typeface="+mn-ea"/>
                      </a:endParaRPr>
                    </a:p>
                  </a:txBody>
                  <a:tcPr vert="horz"/>
                </a:tc>
              </a:tr>
            </a:tbl>
          </a:graphicData>
        </a:graphic>
      </p:graphicFrame>
      <p:sp>
        <p:nvSpPr>
          <p:cNvPr id="7" name="文本框 6"/>
          <p:cNvSpPr txBox="1"/>
          <p:nvPr>
            <p:custDataLst>
              <p:tags r:id="rId3"/>
            </p:custDataLst>
          </p:nvPr>
        </p:nvSpPr>
        <p:spPr>
          <a:xfrm>
            <a:off x="1287780" y="1073785"/>
            <a:ext cx="2345055" cy="521970"/>
          </a:xfrm>
          <a:prstGeom prst="rect">
            <a:avLst/>
          </a:prstGeom>
          <a:noFill/>
        </p:spPr>
        <p:txBody>
          <a:bodyPr wrap="square" rtlCol="0" anchor="t">
            <a:spAutoFit/>
          </a:bodyPr>
          <a:lstStyle/>
          <a:p>
            <a:pPr>
              <a:lnSpc>
                <a:spcPct val="100000"/>
              </a:lnSpc>
            </a:pPr>
            <a:r>
              <a:rPr lang="zh-CN" altLang="en-US" sz="2800" b="1">
                <a:solidFill>
                  <a:schemeClr val="bg1"/>
                </a:solidFill>
                <a:latin typeface="微软雅黑" panose="020B0503020204020204" charset="-122"/>
                <a:ea typeface="微软雅黑" panose="020B0503020204020204" charset="-122"/>
                <a:sym typeface="+mn-ea"/>
              </a:rPr>
              <a:t>学习目标</a:t>
            </a:r>
            <a:endParaRPr lang="zh-CN" altLang="en-US" sz="2800" b="1">
              <a:solidFill>
                <a:schemeClr val="bg1"/>
              </a:solidFill>
              <a:latin typeface="微软雅黑" panose="020B0503020204020204" charset="-122"/>
              <a:ea typeface="微软雅黑" panose="020B0503020204020204" charset="-122"/>
              <a:sym typeface="+mn-ea"/>
            </a:endParaRPr>
          </a:p>
        </p:txBody>
      </p:sp>
      <p:sp>
        <p:nvSpPr>
          <p:cNvPr id="8" name="文本框 7"/>
          <p:cNvSpPr txBox="1"/>
          <p:nvPr>
            <p:custDataLst>
              <p:tags r:id="rId4"/>
            </p:custDataLst>
          </p:nvPr>
        </p:nvSpPr>
        <p:spPr>
          <a:xfrm>
            <a:off x="7211695" y="1073785"/>
            <a:ext cx="2175510" cy="521970"/>
          </a:xfrm>
          <a:prstGeom prst="rect">
            <a:avLst/>
          </a:prstGeom>
          <a:noFill/>
        </p:spPr>
        <p:txBody>
          <a:bodyPr wrap="square" rtlCol="0" anchor="t">
            <a:spAutoFit/>
          </a:bodyPr>
          <a:lstStyle/>
          <a:p>
            <a:pPr>
              <a:lnSpc>
                <a:spcPct val="100000"/>
              </a:lnSpc>
            </a:pPr>
            <a:r>
              <a:rPr lang="zh-CN" altLang="en-US" sz="2800" b="1">
                <a:solidFill>
                  <a:schemeClr val="bg1"/>
                </a:solidFill>
                <a:latin typeface="微软雅黑" panose="020B0503020204020204" charset="-122"/>
                <a:ea typeface="微软雅黑" panose="020B0503020204020204" charset="-122"/>
                <a:sym typeface="+mn-ea"/>
              </a:rPr>
              <a:t>核心素养</a:t>
            </a:r>
            <a:endParaRPr lang="zh-CN" altLang="en-US" sz="2800" b="1">
              <a:solidFill>
                <a:schemeClr val="bg1"/>
              </a:solidFill>
              <a:latin typeface="微软雅黑" panose="020B0503020204020204" charset="-122"/>
              <a:ea typeface="微软雅黑" panose="020B0503020204020204" charset="-122"/>
              <a:sym typeface="+mn-ea"/>
            </a:endParaRPr>
          </a:p>
        </p:txBody>
      </p:sp>
      <p:sp>
        <p:nvSpPr>
          <p:cNvPr id="17" name="文本框 16"/>
          <p:cNvSpPr txBox="1"/>
          <p:nvPr>
            <p:custDataLst>
              <p:tags r:id="rId5"/>
            </p:custDataLst>
          </p:nvPr>
        </p:nvSpPr>
        <p:spPr>
          <a:xfrm>
            <a:off x="4534535" y="2135505"/>
            <a:ext cx="7256780" cy="4289425"/>
          </a:xfrm>
          <a:prstGeom prst="rect">
            <a:avLst/>
          </a:prstGeom>
          <a:noFill/>
        </p:spPr>
        <p:txBody>
          <a:bodyPr wrap="square" rtlCol="0">
            <a:noAutofit/>
          </a:bodyPr>
          <a:lstStyle/>
          <a:p>
            <a:pPr algn="l">
              <a:buNone/>
            </a:pPr>
            <a:r>
              <a:rPr lang="en-US" altLang="zh-CN" sz="2800" b="1">
                <a:solidFill>
                  <a:srgbClr val="FF0000"/>
                </a:solidFill>
                <a:latin typeface="微软雅黑" panose="020B0503020204020204" charset="-122"/>
                <a:ea typeface="微软雅黑" panose="020B0503020204020204" charset="-122"/>
                <a:cs typeface="微软雅黑" panose="020B0503020204020204" charset="-122"/>
                <a:sym typeface="+mn-ea"/>
              </a:rPr>
              <a:t>1.</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政治认同：</a:t>
            </a:r>
            <a:r>
              <a:rPr lang="zh-CN" altLang="en-US" sz="2800">
                <a:latin typeface="微软雅黑" panose="020B0503020204020204" charset="-122"/>
                <a:ea typeface="微软雅黑" panose="020B0503020204020204" charset="-122"/>
                <a:cs typeface="微软雅黑" panose="020B0503020204020204" charset="-122"/>
                <a:sym typeface="+mn-ea"/>
              </a:rPr>
              <a:t>能够理解不同时期的社会形态，增强对社会主义社会的认同。</a:t>
            </a:r>
            <a:endParaRPr lang="zh-CN" altLang="en-US" sz="2800">
              <a:latin typeface="微软雅黑" panose="020B0503020204020204" charset="-122"/>
              <a:ea typeface="微软雅黑" panose="020B0503020204020204" charset="-122"/>
              <a:cs typeface="微软雅黑" panose="020B0503020204020204" charset="-122"/>
              <a:sym typeface="+mn-ea"/>
            </a:endParaRPr>
          </a:p>
          <a:p>
            <a:pPr algn="l">
              <a:buNone/>
            </a:pPr>
            <a:endParaRPr lang="en-US" altLang="zh-CN" sz="2800">
              <a:latin typeface="微软雅黑" panose="020B0503020204020204" charset="-122"/>
              <a:ea typeface="微软雅黑" panose="020B0503020204020204" charset="-122"/>
              <a:cs typeface="微软雅黑" panose="020B0503020204020204" charset="-122"/>
            </a:endParaRPr>
          </a:p>
          <a:p>
            <a:pPr algn="l">
              <a:buNone/>
            </a:pPr>
            <a:r>
              <a:rPr lang="en-US" altLang="zh-CN" sz="2800" b="1">
                <a:solidFill>
                  <a:srgbClr val="FF0000"/>
                </a:solidFill>
                <a:latin typeface="微软雅黑" panose="020B0503020204020204" charset="-122"/>
                <a:ea typeface="微软雅黑" panose="020B0503020204020204" charset="-122"/>
                <a:cs typeface="微软雅黑" panose="020B0503020204020204" charset="-122"/>
                <a:sym typeface="+mn-ea"/>
              </a:rPr>
              <a:t>2.科学精神</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2800" err="1">
                <a:latin typeface="微软雅黑" panose="020B0503020204020204" charset="-122"/>
                <a:ea typeface="微软雅黑" panose="020B0503020204020204" charset="-122"/>
                <a:cs typeface="微软雅黑" panose="020B0503020204020204" charset="-122"/>
                <a:sym typeface="+mn-ea"/>
              </a:rPr>
              <a:t>能够描述不同社会形态的本质特征，解释人类社会发展的一般过程，阐明社会发展的历史进程取决于社会基本矛盾运动</a:t>
            </a:r>
            <a:r>
              <a:rPr lang="zh-CN" altLang="en-US" sz="2800" err="1">
                <a:latin typeface="微软雅黑" panose="020B0503020204020204" charset="-122"/>
                <a:ea typeface="微软雅黑" panose="020B0503020204020204" charset="-122"/>
                <a:cs typeface="微软雅黑" panose="020B0503020204020204" charset="-122"/>
                <a:sym typeface="+mn-ea"/>
              </a:rPr>
              <a:t>。</a:t>
            </a:r>
            <a:endParaRPr lang="en-US" altLang="zh-CN" sz="2800">
              <a:latin typeface="微软雅黑" panose="020B0503020204020204" charset="-122"/>
              <a:ea typeface="微软雅黑" panose="020B0503020204020204" charset="-122"/>
              <a:cs typeface="微软雅黑" panose="020B0503020204020204" charset="-122"/>
            </a:endParaRPr>
          </a:p>
          <a:p>
            <a:pPr algn="l">
              <a:buNone/>
            </a:pPr>
            <a:endParaRPr lang="en-US" altLang="zh-CN" sz="2800" b="1">
              <a:solidFill>
                <a:srgbClr val="FF0000"/>
              </a:solidFill>
              <a:latin typeface="微软雅黑" panose="020B0503020204020204" charset="-122"/>
              <a:ea typeface="微软雅黑" panose="020B0503020204020204" charset="-122"/>
              <a:cs typeface="微软雅黑" panose="020B0503020204020204" charset="-122"/>
            </a:endParaRPr>
          </a:p>
          <a:p>
            <a:pPr algn="l">
              <a:buNone/>
            </a:pPr>
            <a:r>
              <a:rPr lang="en-US" altLang="zh-CN" sz="2800" b="1">
                <a:solidFill>
                  <a:srgbClr val="FF0000"/>
                </a:solidFill>
                <a:latin typeface="微软雅黑" panose="020B0503020204020204" charset="-122"/>
                <a:ea typeface="微软雅黑" panose="020B0503020204020204" charset="-122"/>
                <a:cs typeface="微软雅黑" panose="020B0503020204020204" charset="-122"/>
                <a:sym typeface="+mn-ea"/>
              </a:rPr>
              <a:t>3.</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公共参与：</a:t>
            </a:r>
            <a:r>
              <a:rPr lang="zh-CN" altLang="en-US" sz="2800">
                <a:latin typeface="微软雅黑" panose="020B0503020204020204" charset="-122"/>
                <a:ea typeface="微软雅黑" panose="020B0503020204020204" charset="-122"/>
                <a:cs typeface="微软雅黑" panose="020B0503020204020204" charset="-122"/>
                <a:sym typeface="+mn-ea"/>
              </a:rPr>
              <a:t>积极主动投身于社会主义现代化建设，为实现共产主义奉献自己的力量。</a:t>
            </a:r>
            <a:endParaRPr lang="zh-CN" altLang="en-US" sz="2800">
              <a:latin typeface="微软雅黑" panose="020B0503020204020204" charset="-122"/>
              <a:ea typeface="微软雅黑" panose="020B0503020204020204" charset="-122"/>
              <a:cs typeface="微软雅黑" panose="020B0503020204020204" charset="-122"/>
            </a:endParaRPr>
          </a:p>
          <a:p>
            <a:pPr indent="0" defTabSz="685800" eaLnBrk="0" fontAlgn="auto" hangingPunct="0">
              <a:lnSpc>
                <a:spcPct val="150000"/>
              </a:lnSpc>
            </a:pPr>
            <a:endPar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p:cNvPicPr>
          <p:nvPr>
            <p:custDataLst>
              <p:tags r:id="rId1"/>
            </p:custDataLst>
          </p:nvPr>
        </p:nvPicPr>
        <p:blipFill>
          <a:blip r:embed="rId2"/>
          <a:stretch>
            <a:fillRect/>
          </a:stretch>
        </p:blipFill>
        <p:spPr>
          <a:xfrm>
            <a:off x="638780" y="714662"/>
            <a:ext cx="2964267" cy="2534820"/>
          </a:xfrm>
          <a:prstGeom prst="rect">
            <a:avLst/>
          </a:prstGeom>
          <a:noFill/>
          <a:ln w="9525">
            <a:noFill/>
          </a:ln>
        </p:spPr>
      </p:pic>
      <p:pic>
        <p:nvPicPr>
          <p:cNvPr id="2052" name="Picture 4"/>
          <p:cNvPicPr>
            <a:picLocks noChangeAspect="1"/>
          </p:cNvPicPr>
          <p:nvPr>
            <p:custDataLst>
              <p:tags r:id="rId3"/>
            </p:custDataLst>
          </p:nvPr>
        </p:nvPicPr>
        <p:blipFill>
          <a:blip r:embed="rId4"/>
          <a:stretch>
            <a:fillRect/>
          </a:stretch>
        </p:blipFill>
        <p:spPr>
          <a:xfrm>
            <a:off x="3965889" y="667087"/>
            <a:ext cx="3430190" cy="2067946"/>
          </a:xfrm>
          <a:prstGeom prst="rect">
            <a:avLst/>
          </a:prstGeom>
          <a:noFill/>
          <a:ln w="9525">
            <a:noFill/>
          </a:ln>
        </p:spPr>
      </p:pic>
      <p:pic>
        <p:nvPicPr>
          <p:cNvPr id="25605" name="Picture 3"/>
          <p:cNvPicPr>
            <a:picLocks noChangeAspect="1"/>
          </p:cNvPicPr>
          <p:nvPr>
            <p:custDataLst>
              <p:tags r:id="rId5"/>
            </p:custDataLst>
          </p:nvPr>
        </p:nvPicPr>
        <p:blipFill>
          <a:blip r:embed="rId6"/>
          <a:stretch>
            <a:fillRect/>
          </a:stretch>
        </p:blipFill>
        <p:spPr>
          <a:xfrm>
            <a:off x="10439321" y="4148341"/>
            <a:ext cx="1562378" cy="2057162"/>
          </a:xfrm>
          <a:prstGeom prst="rect">
            <a:avLst/>
          </a:prstGeom>
          <a:noFill/>
          <a:ln w="9525">
            <a:noFill/>
          </a:ln>
        </p:spPr>
      </p:pic>
      <p:sp useBgFill="1">
        <p:nvSpPr>
          <p:cNvPr id="17" name="Text Box 7"/>
          <p:cNvSpPr txBox="1"/>
          <p:nvPr>
            <p:custDataLst>
              <p:tags r:id="rId7"/>
            </p:custDataLst>
          </p:nvPr>
        </p:nvSpPr>
        <p:spPr>
          <a:xfrm>
            <a:off x="549972" y="3497826"/>
            <a:ext cx="3285877" cy="368300"/>
          </a:xfrm>
          <a:prstGeom prst="rect">
            <a:avLst/>
          </a:prstGeom>
          <a:ln w="25400" cap="flat" cmpd="sng">
            <a:solidFill>
              <a:schemeClr val="tx1"/>
            </a:solidFill>
            <a:prstDash val="solid"/>
            <a:miter/>
            <a:headEnd type="none" w="med" len="med"/>
            <a:tailEnd type="none" w="med" len="med"/>
          </a:ln>
        </p:spPr>
        <p:txBody>
          <a:bodyPr>
            <a:spAutoFit/>
          </a:bodyPr>
          <a:lstStyle/>
          <a:p>
            <a:pPr algn="ctr" eaLnBrk="0" hangingPunct="0"/>
            <a:r>
              <a:rPr lang="en-US" altLang="en-US" b="1">
                <a:latin typeface="黑体" panose="02010609060101010101" charset="-122"/>
                <a:ea typeface="黑体" panose="02010609060101010101" charset="-122"/>
              </a:rPr>
              <a:t>铁制农具得到广泛使用和推广</a:t>
            </a:r>
            <a:endParaRPr lang="en-US" altLang="en-US" b="1">
              <a:latin typeface="黑体" panose="02010609060101010101" charset="-122"/>
              <a:ea typeface="黑体" panose="02010609060101010101" charset="-122"/>
            </a:endParaRPr>
          </a:p>
        </p:txBody>
      </p:sp>
      <p:sp useBgFill="1">
        <p:nvSpPr>
          <p:cNvPr id="18" name="Text Box 7"/>
          <p:cNvSpPr txBox="1"/>
          <p:nvPr>
            <p:custDataLst>
              <p:tags r:id="rId8"/>
            </p:custDataLst>
          </p:nvPr>
        </p:nvSpPr>
        <p:spPr>
          <a:xfrm>
            <a:off x="4343321" y="3466109"/>
            <a:ext cx="2259834" cy="398780"/>
          </a:xfrm>
          <a:prstGeom prst="rect">
            <a:avLst/>
          </a:prstGeom>
          <a:ln w="25400" cap="flat" cmpd="sng">
            <a:solidFill>
              <a:schemeClr val="tx1"/>
            </a:solidFill>
            <a:prstDash val="solid"/>
            <a:miter/>
            <a:headEnd type="none" w="med" len="med"/>
            <a:tailEnd type="none" w="med" len="med"/>
          </a:ln>
        </p:spPr>
        <p:txBody>
          <a:bodyPr>
            <a:spAutoFit/>
          </a:bodyPr>
          <a:lstStyle/>
          <a:p>
            <a:pPr algn="ctr" eaLnBrk="0" hangingPunct="0"/>
            <a:r>
              <a:rPr lang="en-US" altLang="en-US" sz="2000" b="1">
                <a:latin typeface="黑体" panose="02010609060101010101" charset="-122"/>
                <a:ea typeface="黑体" panose="02010609060101010101" charset="-122"/>
              </a:rPr>
              <a:t>耕作技术显着进步</a:t>
            </a:r>
            <a:endParaRPr lang="en-US" altLang="en-US" sz="2000" b="1">
              <a:latin typeface="黑体" panose="02010609060101010101" charset="-122"/>
              <a:ea typeface="黑体" panose="02010609060101010101" charset="-122"/>
            </a:endParaRPr>
          </a:p>
        </p:txBody>
      </p:sp>
      <p:sp>
        <p:nvSpPr>
          <p:cNvPr id="19" name="TextBox 18"/>
          <p:cNvSpPr txBox="1"/>
          <p:nvPr>
            <p:custDataLst>
              <p:tags r:id="rId9"/>
            </p:custDataLst>
          </p:nvPr>
        </p:nvSpPr>
        <p:spPr>
          <a:xfrm>
            <a:off x="3602730" y="2882517"/>
            <a:ext cx="3985236" cy="583565"/>
          </a:xfrm>
          <a:prstGeom prst="rect">
            <a:avLst/>
          </a:prstGeom>
          <a:noFill/>
          <a:ln w="9525">
            <a:noFill/>
          </a:ln>
        </p:spPr>
        <p:txBody>
          <a:bodyPr>
            <a:spAutoFit/>
          </a:bodyPr>
          <a:lstStyle/>
          <a:p>
            <a:r>
              <a:rPr lang="zh-CN" altLang="en-US" sz="1600">
                <a:latin typeface="Arial" panose="020B0604020202020204" pitchFamily="34" charset="0"/>
                <a:ea typeface="宋体" panose="02010600030101010101" pitchFamily="2" charset="-122"/>
              </a:rPr>
              <a:t>采用休耕、轮作、选种等技术。</a:t>
            </a:r>
            <a:endParaRPr lang="en-US" altLang="zh-CN" sz="1600">
              <a:latin typeface="Arial" panose="020B0604020202020204" pitchFamily="34" charset="0"/>
              <a:ea typeface="宋体" panose="02010600030101010101" pitchFamily="2" charset="-122"/>
            </a:endParaRPr>
          </a:p>
          <a:p>
            <a:r>
              <a:rPr lang="zh-CN" altLang="en-US" sz="1600">
                <a:latin typeface="Arial" panose="020B0604020202020204" pitchFamily="34" charset="0"/>
                <a:ea typeface="宋体" panose="02010600030101010101" pitchFamily="2" charset="-122"/>
              </a:rPr>
              <a:t>小贴士：土豆和玉米约</a:t>
            </a:r>
            <a:r>
              <a:rPr lang="en-US" altLang="zh-CN" sz="1600">
                <a:latin typeface="Arial" panose="020B0604020202020204" pitchFamily="34" charset="0"/>
                <a:ea typeface="宋体" panose="02010600030101010101" pitchFamily="2" charset="-122"/>
              </a:rPr>
              <a:t>16-17</a:t>
            </a:r>
            <a:r>
              <a:rPr lang="zh-CN" altLang="en-US" sz="1600">
                <a:latin typeface="Arial" panose="020B0604020202020204" pitchFamily="34" charset="0"/>
                <a:ea typeface="宋体" panose="02010600030101010101" pitchFamily="2" charset="-122"/>
              </a:rPr>
              <a:t>世纪传入中国。</a:t>
            </a:r>
            <a:endParaRPr lang="zh-CN" altLang="en-US" sz="1600">
              <a:latin typeface="Arial" panose="020B0604020202020204" pitchFamily="34" charset="0"/>
              <a:ea typeface="宋体" panose="02010600030101010101" pitchFamily="2" charset="-122"/>
            </a:endParaRPr>
          </a:p>
        </p:txBody>
      </p:sp>
      <p:pic>
        <p:nvPicPr>
          <p:cNvPr id="2054" name="Picture 6"/>
          <p:cNvPicPr>
            <a:picLocks noChangeAspect="1"/>
          </p:cNvPicPr>
          <p:nvPr>
            <p:custDataLst>
              <p:tags r:id="rId10"/>
            </p:custDataLst>
          </p:nvPr>
        </p:nvPicPr>
        <p:blipFill>
          <a:blip r:embed="rId11"/>
          <a:stretch>
            <a:fillRect/>
          </a:stretch>
        </p:blipFill>
        <p:spPr>
          <a:xfrm>
            <a:off x="7808399" y="714662"/>
            <a:ext cx="1799937" cy="1972795"/>
          </a:xfrm>
          <a:prstGeom prst="rect">
            <a:avLst/>
          </a:prstGeom>
          <a:noFill/>
          <a:ln w="9525">
            <a:noFill/>
          </a:ln>
        </p:spPr>
      </p:pic>
      <p:sp>
        <p:nvSpPr>
          <p:cNvPr id="21" name="TextBox 20"/>
          <p:cNvSpPr txBox="1"/>
          <p:nvPr>
            <p:custDataLst>
              <p:tags r:id="rId12"/>
            </p:custDataLst>
          </p:nvPr>
        </p:nvSpPr>
        <p:spPr>
          <a:xfrm>
            <a:off x="7580037" y="2990355"/>
            <a:ext cx="2028299" cy="368300"/>
          </a:xfrm>
          <a:prstGeom prst="rect">
            <a:avLst/>
          </a:prstGeom>
          <a:noFill/>
          <a:ln w="9525">
            <a:noFill/>
          </a:ln>
        </p:spPr>
        <p:txBody>
          <a:bodyPr>
            <a:spAutoFit/>
          </a:bodyPr>
          <a:lstStyle/>
          <a:p>
            <a:pPr algn="ctr"/>
            <a:r>
              <a:rPr lang="zh-CN" altLang="en-US">
                <a:latin typeface="Arial" panose="020B0604020202020204" pitchFamily="34" charset="0"/>
                <a:ea typeface="宋体" panose="02010600030101010101" pitchFamily="2" charset="-122"/>
              </a:rPr>
              <a:t>京杭大运河</a:t>
            </a:r>
            <a:endParaRPr lang="zh-CN" altLang="en-US">
              <a:latin typeface="Arial" panose="020B0604020202020204" pitchFamily="34" charset="0"/>
              <a:ea typeface="宋体" panose="02010600030101010101" pitchFamily="2" charset="-122"/>
            </a:endParaRPr>
          </a:p>
        </p:txBody>
      </p:sp>
      <p:sp useBgFill="1">
        <p:nvSpPr>
          <p:cNvPr id="22" name="Text Box 7"/>
          <p:cNvSpPr txBox="1"/>
          <p:nvPr>
            <p:custDataLst>
              <p:tags r:id="rId13"/>
            </p:custDataLst>
          </p:nvPr>
        </p:nvSpPr>
        <p:spPr>
          <a:xfrm>
            <a:off x="7580037" y="3466109"/>
            <a:ext cx="2776819" cy="398780"/>
          </a:xfrm>
          <a:prstGeom prst="rect">
            <a:avLst/>
          </a:prstGeom>
          <a:ln w="25400" cap="flat" cmpd="sng">
            <a:solidFill>
              <a:schemeClr val="tx1"/>
            </a:solidFill>
            <a:prstDash val="solid"/>
            <a:miter/>
            <a:headEnd type="none" w="med" len="med"/>
            <a:tailEnd type="none" w="med" len="med"/>
          </a:ln>
        </p:spPr>
        <p:txBody>
          <a:bodyPr>
            <a:spAutoFit/>
          </a:bodyPr>
          <a:lstStyle/>
          <a:p>
            <a:pPr algn="ctr" eaLnBrk="0" hangingPunct="0"/>
            <a:r>
              <a:rPr lang="en-US" altLang="en-US" sz="2000" b="1">
                <a:latin typeface="黑体" panose="02010609060101010101" charset="-122"/>
                <a:ea typeface="黑体" panose="02010609060101010101" charset="-122"/>
              </a:rPr>
              <a:t>水利事业有了较大发展</a:t>
            </a:r>
            <a:endParaRPr lang="en-US" altLang="en-US" sz="2000" b="1">
              <a:latin typeface="黑体" panose="02010609060101010101" charset="-122"/>
              <a:ea typeface="黑体" panose="02010609060101010101" charset="-122"/>
            </a:endParaRPr>
          </a:p>
        </p:txBody>
      </p:sp>
      <p:pic>
        <p:nvPicPr>
          <p:cNvPr id="2055" name="Picture 7"/>
          <p:cNvPicPr>
            <a:picLocks noChangeAspect="1"/>
          </p:cNvPicPr>
          <p:nvPr>
            <p:custDataLst>
              <p:tags r:id="rId14"/>
            </p:custDataLst>
          </p:nvPr>
        </p:nvPicPr>
        <p:blipFill>
          <a:blip r:embed="rId15"/>
          <a:stretch>
            <a:fillRect/>
          </a:stretch>
        </p:blipFill>
        <p:spPr>
          <a:xfrm>
            <a:off x="681598" y="4114721"/>
            <a:ext cx="3024212" cy="1755534"/>
          </a:xfrm>
          <a:prstGeom prst="rect">
            <a:avLst/>
          </a:prstGeom>
          <a:noFill/>
          <a:ln w="9525">
            <a:noFill/>
          </a:ln>
        </p:spPr>
      </p:pic>
      <p:sp useBgFill="1">
        <p:nvSpPr>
          <p:cNvPr id="24" name="Text Box 7"/>
          <p:cNvSpPr txBox="1"/>
          <p:nvPr>
            <p:custDataLst>
              <p:tags r:id="rId16"/>
            </p:custDataLst>
          </p:nvPr>
        </p:nvSpPr>
        <p:spPr>
          <a:xfrm>
            <a:off x="549972" y="5957476"/>
            <a:ext cx="3225615" cy="645160"/>
          </a:xfrm>
          <a:prstGeom prst="rect">
            <a:avLst/>
          </a:prstGeom>
          <a:ln w="25400" cap="flat" cmpd="sng">
            <a:solidFill>
              <a:schemeClr val="tx1"/>
            </a:solidFill>
            <a:prstDash val="solid"/>
            <a:miter/>
            <a:headEnd type="none" w="med" len="med"/>
            <a:tailEnd type="none" w="med" len="med"/>
          </a:ln>
        </p:spPr>
        <p:txBody>
          <a:bodyPr>
            <a:spAutoFit/>
          </a:bodyPr>
          <a:lstStyle/>
          <a:p>
            <a:pPr algn="ctr" eaLnBrk="0" hangingPunct="0"/>
            <a:r>
              <a:rPr lang="en-US" altLang="en-US" b="1">
                <a:latin typeface="黑体" panose="02010609060101010101" charset="-122"/>
                <a:ea typeface="黑体" panose="02010609060101010101" charset="-122"/>
              </a:rPr>
              <a:t>手工业有了进一步发展，冶铁业成为最重要的手工业部门</a:t>
            </a:r>
            <a:endParaRPr lang="en-US" altLang="en-US" b="1">
              <a:latin typeface="黑体" panose="02010609060101010101" charset="-122"/>
              <a:ea typeface="黑体" panose="02010609060101010101" charset="-122"/>
            </a:endParaRPr>
          </a:p>
        </p:txBody>
      </p:sp>
      <p:pic>
        <p:nvPicPr>
          <p:cNvPr id="2057" name="Picture 9"/>
          <p:cNvPicPr>
            <a:picLocks noChangeAspect="1"/>
          </p:cNvPicPr>
          <p:nvPr>
            <p:custDataLst>
              <p:tags r:id="rId17"/>
            </p:custDataLst>
          </p:nvPr>
        </p:nvPicPr>
        <p:blipFill>
          <a:blip r:embed="rId18"/>
          <a:stretch>
            <a:fillRect/>
          </a:stretch>
        </p:blipFill>
        <p:spPr>
          <a:xfrm>
            <a:off x="3965889" y="4114721"/>
            <a:ext cx="4032812" cy="1741261"/>
          </a:xfrm>
          <a:prstGeom prst="rect">
            <a:avLst/>
          </a:prstGeom>
          <a:noFill/>
          <a:ln w="9525">
            <a:noFill/>
          </a:ln>
        </p:spPr>
      </p:pic>
      <p:sp useBgFill="1">
        <p:nvSpPr>
          <p:cNvPr id="27" name="Text Box 7"/>
          <p:cNvSpPr txBox="1"/>
          <p:nvPr>
            <p:custDataLst>
              <p:tags r:id="rId19"/>
            </p:custDataLst>
          </p:nvPr>
        </p:nvSpPr>
        <p:spPr>
          <a:xfrm>
            <a:off x="4511421" y="6112889"/>
            <a:ext cx="3068617" cy="398780"/>
          </a:xfrm>
          <a:prstGeom prst="rect">
            <a:avLst/>
          </a:prstGeom>
          <a:ln w="25400" cap="flat" cmpd="sng">
            <a:solidFill>
              <a:schemeClr val="tx1"/>
            </a:solidFill>
            <a:prstDash val="solid"/>
            <a:miter/>
            <a:headEnd type="none" w="med" len="med"/>
            <a:tailEnd type="none" w="med" len="med"/>
          </a:ln>
        </p:spPr>
        <p:txBody>
          <a:bodyPr>
            <a:spAutoFit/>
          </a:bodyPr>
          <a:lstStyle/>
          <a:p>
            <a:pPr algn="ctr" eaLnBrk="0" hangingPunct="0"/>
            <a:r>
              <a:rPr lang="en-US" altLang="en-US" sz="2000" b="1">
                <a:latin typeface="黑体" panose="02010609060101010101" charset="-122"/>
                <a:ea typeface="黑体" panose="02010609060101010101" charset="-122"/>
              </a:rPr>
              <a:t>商业和城市逐渐发展起来</a:t>
            </a:r>
            <a:endParaRPr lang="en-US" altLang="en-US" sz="2000" b="1">
              <a:latin typeface="黑体" panose="02010609060101010101" charset="-122"/>
              <a:ea typeface="黑体" panose="02010609060101010101" charset="-122"/>
            </a:endParaRPr>
          </a:p>
        </p:txBody>
      </p:sp>
      <p:sp>
        <p:nvSpPr>
          <p:cNvPr id="2" name="文本框 1"/>
          <p:cNvSpPr txBox="1"/>
          <p:nvPr>
            <p:custDataLst>
              <p:tags r:id="rId20"/>
            </p:custDataLst>
          </p:nvPr>
        </p:nvSpPr>
        <p:spPr>
          <a:xfrm>
            <a:off x="8181229" y="4148024"/>
            <a:ext cx="459740" cy="1722231"/>
          </a:xfrm>
          <a:prstGeom prst="rect">
            <a:avLst/>
          </a:prstGeom>
          <a:noFill/>
          <a:ln w="9525">
            <a:noFill/>
          </a:ln>
        </p:spPr>
        <p:txBody>
          <a:bodyPr vert="eaVert">
            <a:spAutoFit/>
          </a:bodyPr>
          <a:lstStyle/>
          <a:p>
            <a:r>
              <a:rPr lang="zh-CN" altLang="zh-CN">
                <a:latin typeface="Arial" panose="020B0604020202020204" pitchFamily="34" charset="0"/>
                <a:ea typeface="宋体" panose="02010600030101010101" pitchFamily="2" charset="-122"/>
              </a:rPr>
              <a:t>古代繁荣长安城</a:t>
            </a:r>
            <a:endParaRPr lang="zh-CN" altLang="zh-CN">
              <a:latin typeface="Arial" panose="020B0604020202020204" pitchFamily="34" charset="0"/>
              <a:ea typeface="宋体" panose="02010600030101010101" pitchFamily="2" charset="-122"/>
            </a:endParaRPr>
          </a:p>
        </p:txBody>
      </p:sp>
      <p:sp>
        <p:nvSpPr>
          <p:cNvPr id="25618" name="矩形 19"/>
          <p:cNvSpPr/>
          <p:nvPr>
            <p:custDataLst>
              <p:tags r:id="rId21"/>
            </p:custDataLst>
          </p:nvPr>
        </p:nvSpPr>
        <p:spPr>
          <a:xfrm>
            <a:off x="485270" y="22598"/>
            <a:ext cx="5088035" cy="645160"/>
          </a:xfrm>
          <a:prstGeom prst="rect">
            <a:avLst/>
          </a:prstGeom>
          <a:noFill/>
          <a:ln w="9525">
            <a:noFill/>
          </a:ln>
        </p:spPr>
        <p:txBody>
          <a:bodyPr wrap="square">
            <a:spAutoFit/>
          </a:bodyPr>
          <a:lstStyle/>
          <a:p>
            <a:pPr>
              <a:lnSpc>
                <a:spcPct val="150000"/>
              </a:lnSpc>
            </a:pPr>
            <a:r>
              <a:rPr lang="zh-CN" altLang="en-US" sz="2400" b="1">
                <a:latin typeface="微软雅黑" panose="020B0503020204020204" charset="-122"/>
                <a:ea typeface="微软雅黑" panose="020B0503020204020204" charset="-122"/>
              </a:rPr>
              <a:t>封建社会</a:t>
            </a:r>
            <a:r>
              <a:rPr lang="zh-CN" altLang="en-US" sz="2400" b="1">
                <a:solidFill>
                  <a:srgbClr val="FF0000"/>
                </a:solidFill>
                <a:latin typeface="微软雅黑" panose="020B0503020204020204" charset="-122"/>
                <a:ea typeface="微软雅黑" panose="020B0503020204020204" charset="-122"/>
              </a:rPr>
              <a:t>生产力水平的具体表现：</a:t>
            </a:r>
            <a:endParaRPr lang="zh-CN" altLang="en-US" sz="2400" b="1">
              <a:solidFill>
                <a:srgbClr val="FF0000"/>
              </a:solidFill>
              <a:latin typeface="微软雅黑" panose="020B0503020204020204" charset="-122"/>
              <a:ea typeface="微软雅黑" panose="020B0503020204020204" charset="-122"/>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5232664" y="1198981"/>
            <a:ext cx="6706235" cy="645160"/>
          </a:xfrm>
          <a:prstGeom prst="rect">
            <a:avLst/>
          </a:prstGeom>
        </p:spPr>
        <p:txBody>
          <a:bodyPr wrap="none">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2400" b="1" i="0" u="none" strike="noStrike" kern="1200" cap="none" spc="0" normalizeH="0" baseline="0">
                <a:solidFill>
                  <a:srgbClr val="C00000"/>
                </a:solidFill>
                <a:latin typeface="微软雅黑 Light" panose="020B0502040204020203" charset="-122"/>
                <a:ea typeface="微软雅黑 Light" panose="020B0502040204020203" charset="-122"/>
                <a:cs typeface="+mn-cs"/>
              </a:rPr>
              <a:t>（</a:t>
            </a:r>
            <a:r>
              <a:rPr kumimoji="0" lang="en-US" altLang="zh-CN" sz="2400" b="1" i="0" u="none" strike="noStrike" kern="1200" cap="none" spc="0" normalizeH="0" baseline="0">
                <a:solidFill>
                  <a:srgbClr val="C00000"/>
                </a:solidFill>
                <a:latin typeface="微软雅黑 Light" panose="020B0502040204020203" charset="-122"/>
                <a:ea typeface="微软雅黑 Light" panose="020B0502040204020203" charset="-122"/>
                <a:cs typeface="+mn-cs"/>
              </a:rPr>
              <a:t>1</a:t>
            </a:r>
            <a:r>
              <a:rPr kumimoji="0" lang="zh-CN" altLang="en-US" sz="2400" b="1" i="0" u="none" strike="noStrike" kern="1200" cap="none" spc="0" normalizeH="0" baseline="0">
                <a:solidFill>
                  <a:srgbClr val="C00000"/>
                </a:solidFill>
                <a:latin typeface="微软雅黑 Light" panose="020B0502040204020203" charset="-122"/>
                <a:ea typeface="微软雅黑 Light" panose="020B0502040204020203" charset="-122"/>
                <a:cs typeface="+mn-cs"/>
              </a:rPr>
              <a:t>）显著特征：</a:t>
            </a:r>
            <a:r>
              <a:rPr kumimoji="0" lang="zh-CN" altLang="en-US" sz="2400" i="0" strike="noStrike" kern="1200" cap="none" spc="0" normalizeH="0" baseline="0">
                <a:solidFill>
                  <a:schemeClr val="tx1"/>
                </a:solidFill>
                <a:latin typeface="微软雅黑 Light" panose="020B0502040204020203" charset="-122"/>
                <a:ea typeface="微软雅黑 Light" panose="020B0502040204020203" charset="-122"/>
                <a:sym typeface="宋体" panose="02010600030101010101" pitchFamily="2" charset="-122"/>
              </a:rPr>
              <a:t>君主专制、等级森严</a:t>
            </a:r>
            <a:r>
              <a:rPr kumimoji="0" lang="zh-CN" altLang="en-US" sz="2400" i="0" strike="noStrike" kern="1200" cap="none" spc="0" normalizeH="0" baseline="0">
                <a:solidFill>
                  <a:srgbClr val="0070C0"/>
                </a:solidFill>
                <a:latin typeface="华文新魏" panose="02010800040101010101" pitchFamily="2" charset="-122"/>
                <a:ea typeface="华文新魏" panose="02010800040101010101" pitchFamily="2" charset="-122"/>
                <a:sym typeface="宋体" panose="02010600030101010101" pitchFamily="2" charset="-122"/>
              </a:rPr>
              <a:t>（政治上）</a:t>
            </a:r>
            <a:endParaRPr kumimoji="0" lang="zh-CN" altLang="en-US" sz="2400" i="0" u="none" strike="noStrike" kern="1200" cap="none" spc="0" normalizeH="0" baseline="0">
              <a:solidFill>
                <a:srgbClr val="0070C0"/>
              </a:solidFill>
              <a:latin typeface="华文新魏" panose="02010800040101010101" pitchFamily="2" charset="-122"/>
              <a:ea typeface="华文新魏" panose="02010800040101010101" pitchFamily="2" charset="-122"/>
              <a:sym typeface="宋体" panose="02010600030101010101" pitchFamily="2" charset="-122"/>
            </a:endParaRPr>
          </a:p>
        </p:txBody>
      </p:sp>
      <p:sp>
        <p:nvSpPr>
          <p:cNvPr id="10" name="矩形 9"/>
          <p:cNvSpPr/>
          <p:nvPr>
            <p:custDataLst>
              <p:tags r:id="rId2"/>
            </p:custDataLst>
          </p:nvPr>
        </p:nvSpPr>
        <p:spPr>
          <a:xfrm>
            <a:off x="5232348" y="1774327"/>
            <a:ext cx="6452870" cy="645160"/>
          </a:xfrm>
          <a:prstGeom prst="rect">
            <a:avLst/>
          </a:prstGeom>
        </p:spPr>
        <p:txBody>
          <a:bodyPr wrap="none">
            <a:spAutoFit/>
          </a:bodyPr>
          <a:lstStyle/>
          <a:p>
            <a:pPr lvl="0" algn="l" fontAlgn="auto">
              <a:lnSpc>
                <a:spcPct val="150000"/>
              </a:lnSpc>
              <a:buClrTx/>
              <a:buSzTx/>
              <a:buFontTx/>
              <a:defRPr/>
            </a:pPr>
            <a:r>
              <a:rPr lang="zh-CN" altLang="en-US" sz="2400" b="1">
                <a:solidFill>
                  <a:srgbClr val="C00000"/>
                </a:solidFill>
                <a:latin typeface="微软雅黑 Light" panose="020B0502040204020203" charset="-122"/>
                <a:ea typeface="微软雅黑 Light" panose="020B0502040204020203" charset="-122"/>
                <a:sym typeface="+mn-ea"/>
              </a:rPr>
              <a:t>（2）文化上：</a:t>
            </a:r>
            <a:r>
              <a:rPr lang="zh-CN" altLang="en-US" sz="2400">
                <a:latin typeface="微软雅黑 Light" panose="020B0502040204020203" charset="-122"/>
                <a:ea typeface="微软雅黑 Light" panose="020B0502040204020203" charset="-122"/>
                <a:sym typeface="+mn-ea"/>
              </a:rPr>
              <a:t>传播封建迷信、道德、君权神授</a:t>
            </a:r>
            <a:endParaRPr lang="zh-CN" altLang="en-US" sz="2400">
              <a:latin typeface="微软雅黑 Light" panose="020B0502040204020203" charset="-122"/>
              <a:ea typeface="微软雅黑 Light" panose="020B0502040204020203" charset="-122"/>
              <a:sym typeface="+mn-ea"/>
            </a:endParaRPr>
          </a:p>
        </p:txBody>
      </p:sp>
      <p:sp>
        <p:nvSpPr>
          <p:cNvPr id="2" name="文本框 1"/>
          <p:cNvSpPr txBox="1"/>
          <p:nvPr>
            <p:custDataLst>
              <p:tags r:id="rId3"/>
            </p:custDataLst>
          </p:nvPr>
        </p:nvSpPr>
        <p:spPr>
          <a:xfrm>
            <a:off x="5448340" y="2470513"/>
            <a:ext cx="4022345" cy="691515"/>
          </a:xfrm>
          <a:prstGeom prst="rect">
            <a:avLst/>
          </a:prstGeom>
          <a:noFill/>
        </p:spPr>
        <p:txBody>
          <a:bodyPr wrap="square" rtlCol="0" anchor="t">
            <a:spAutoFit/>
          </a:bodyPr>
          <a:lstStyle/>
          <a:p>
            <a:pPr>
              <a:lnSpc>
                <a:spcPct val="150000"/>
              </a:lnSpc>
              <a:buClrTx/>
              <a:buSzTx/>
              <a:buFontTx/>
            </a:pPr>
            <a:r>
              <a:rPr lang="en-US" altLang="zh-CN" sz="2595" b="1">
                <a:latin typeface="微软雅黑" panose="020B0503020204020204" charset="-122"/>
                <a:ea typeface="微软雅黑" panose="020B0503020204020204" charset="-122"/>
                <a:cs typeface="微软雅黑" panose="020B0503020204020204" charset="-122"/>
                <a:sym typeface="+mn-ea"/>
              </a:rPr>
              <a:t>4、封建社会的</a:t>
            </a:r>
            <a:r>
              <a:rPr lang="en-US" altLang="zh-CN" sz="2595" b="1">
                <a:solidFill>
                  <a:srgbClr val="C00000"/>
                </a:solidFill>
                <a:latin typeface="微软雅黑" panose="020B0503020204020204" charset="-122"/>
                <a:ea typeface="微软雅黑" panose="020B0503020204020204" charset="-122"/>
                <a:cs typeface="微软雅黑" panose="020B0503020204020204" charset="-122"/>
                <a:sym typeface="+mn-ea"/>
              </a:rPr>
              <a:t>主要矛盾：</a:t>
            </a:r>
            <a:endParaRPr lang="en-US" altLang="zh-CN" sz="2595"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27" name="矩形 26"/>
          <p:cNvSpPr/>
          <p:nvPr>
            <p:custDataLst>
              <p:tags r:id="rId4"/>
            </p:custDataLst>
          </p:nvPr>
        </p:nvSpPr>
        <p:spPr>
          <a:xfrm>
            <a:off x="5592335" y="3141328"/>
            <a:ext cx="4882515" cy="46037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C00000"/>
                </a:solidFill>
                <a:effectLst/>
                <a:uLnTx/>
                <a:uFillTx/>
                <a:latin typeface="微软雅黑 Light" panose="020B0502040204020203" charset="-122"/>
                <a:ea typeface="微软雅黑 Light" panose="020B0502040204020203" charset="-122"/>
                <a:cs typeface="微软雅黑 Light" panose="020B0502040204020203" charset="-122"/>
                <a:sym typeface="宋体" panose="02010600030101010101" pitchFamily="2" charset="-122"/>
              </a:rPr>
              <a:t>（</a:t>
            </a:r>
            <a:r>
              <a:rPr kumimoji="0" lang="en-US" altLang="zh-CN" sz="2400" b="1" i="0" u="none" strike="noStrike" kern="1200" cap="none" spc="0" normalizeH="0" baseline="0" noProof="0">
                <a:ln>
                  <a:noFill/>
                </a:ln>
                <a:solidFill>
                  <a:srgbClr val="C00000"/>
                </a:solidFill>
                <a:effectLst/>
                <a:uLnTx/>
                <a:uFillTx/>
                <a:latin typeface="微软雅黑 Light" panose="020B0502040204020203" charset="-122"/>
                <a:ea typeface="微软雅黑 Light" panose="020B0502040204020203" charset="-122"/>
                <a:cs typeface="微软雅黑 Light" panose="020B0502040204020203" charset="-122"/>
                <a:sym typeface="宋体" panose="02010600030101010101" pitchFamily="2" charset="-122"/>
              </a:rPr>
              <a:t>1</a:t>
            </a:r>
            <a:r>
              <a:rPr kumimoji="0" lang="zh-CN" altLang="en-US" sz="2400" b="1" i="0" u="none" strike="noStrike" kern="1200" cap="none" spc="0" normalizeH="0" baseline="0" noProof="0">
                <a:ln>
                  <a:noFill/>
                </a:ln>
                <a:solidFill>
                  <a:srgbClr val="C00000"/>
                </a:solidFill>
                <a:effectLst/>
                <a:uLnTx/>
                <a:uFillTx/>
                <a:latin typeface="微软雅黑 Light" panose="020B0502040204020203" charset="-122"/>
                <a:ea typeface="微软雅黑 Light" panose="020B0502040204020203" charset="-122"/>
                <a:cs typeface="微软雅黑 Light" panose="020B0502040204020203" charset="-122"/>
                <a:sym typeface="宋体" panose="02010600030101010101" pitchFamily="2" charset="-122"/>
              </a:rPr>
              <a:t>）是</a:t>
            </a:r>
            <a:r>
              <a:rPr kumimoji="0" lang="zh-CN" altLang="en-US" sz="2400" b="1" i="0" u="none" strike="noStrike" kern="1200" cap="none" spc="0" normalizeH="0" baseline="0" noProof="0">
                <a:ln>
                  <a:noFill/>
                </a:ln>
                <a:solidFill>
                  <a:srgbClr val="002060"/>
                </a:solidFill>
                <a:effectLst/>
                <a:uLnTx/>
                <a:uFillTx/>
                <a:latin typeface="微软雅黑 Light" panose="020B0502040204020203" charset="-122"/>
                <a:ea typeface="微软雅黑 Light" panose="020B0502040204020203" charset="-122"/>
                <a:cs typeface="微软雅黑 Light" panose="020B0502040204020203" charset="-122"/>
                <a:sym typeface="宋体" panose="02010600030101010101" pitchFamily="2" charset="-122"/>
              </a:rPr>
              <a:t>农民阶级和地主阶级的矛盾</a:t>
            </a:r>
            <a:endParaRPr kumimoji="0" lang="zh-CN" altLang="en-US" sz="2400" b="0" i="0" u="none" strike="noStrike" kern="1200" cap="none" spc="0" normalizeH="0" baseline="0" noProof="0">
              <a:ln>
                <a:noFill/>
              </a:ln>
              <a:solidFill>
                <a:srgbClr val="002060"/>
              </a:solidFill>
              <a:effectLst/>
              <a:uLnTx/>
              <a:uFillTx/>
              <a:latin typeface="微软雅黑 Light" panose="020B0502040204020203" charset="-122"/>
              <a:ea typeface="微软雅黑 Light" panose="020B0502040204020203" charset="-122"/>
              <a:cs typeface="微软雅黑 Light" panose="020B0502040204020203" charset="-122"/>
            </a:endParaRPr>
          </a:p>
        </p:txBody>
      </p:sp>
      <p:grpSp>
        <p:nvGrpSpPr>
          <p:cNvPr id="4" name="组合 3"/>
          <p:cNvGrpSpPr/>
          <p:nvPr>
            <p:custDataLst>
              <p:tags r:id="rId5"/>
            </p:custDataLst>
          </p:nvPr>
        </p:nvGrpSpPr>
        <p:grpSpPr>
          <a:xfrm>
            <a:off x="549275" y="3673475"/>
            <a:ext cx="10883265" cy="2708275"/>
            <a:chOff x="1105" y="5785"/>
            <a:chExt cx="16918" cy="4269"/>
          </a:xfrm>
        </p:grpSpPr>
        <p:sp>
          <p:nvSpPr>
            <p:cNvPr id="26" name="矩形 25"/>
            <p:cNvSpPr/>
            <p:nvPr>
              <p:custDataLst>
                <p:tags r:id="rId6"/>
              </p:custDataLst>
            </p:nvPr>
          </p:nvSpPr>
          <p:spPr>
            <a:xfrm>
              <a:off x="1105" y="7668"/>
              <a:ext cx="7050" cy="2239"/>
            </a:xfrm>
            <a:prstGeom prst="rect">
              <a:avLst/>
            </a:prstGeom>
          </p:spPr>
          <p:txBody>
            <a:bodyPr wrap="square">
              <a:spAutoFit/>
            </a:bodyPr>
            <a:lstStyle/>
            <a:p>
              <a:pPr marR="0" lvl="0" algn="l" defTabSz="914400" rtl="0">
                <a:lnSpc>
                  <a:spcPct val="12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0070C0"/>
                  </a:solidFill>
                  <a:effectLst/>
                  <a:uLnTx/>
                  <a:uFillTx/>
                  <a:latin typeface="微软雅黑 Light" panose="020B0502040204020203" charset="-122"/>
                  <a:ea typeface="微软雅黑 Light" panose="020B0502040204020203" charset="-122"/>
                  <a:cs typeface="楷体" panose="02010609060101010101" charset="-122"/>
                  <a:sym typeface="宋体" panose="02010600030101010101" pitchFamily="2" charset="-122"/>
                </a:rPr>
                <a:t>（</a:t>
              </a:r>
              <a:r>
                <a:rPr kumimoji="0" lang="en-US" altLang="zh-CN" sz="2400" b="1" i="0" u="none" strike="noStrike" kern="1200" cap="none" spc="0" normalizeH="0" baseline="0" noProof="0">
                  <a:ln>
                    <a:noFill/>
                  </a:ln>
                  <a:solidFill>
                    <a:srgbClr val="0070C0"/>
                  </a:solidFill>
                  <a:effectLst/>
                  <a:uLnTx/>
                  <a:uFillTx/>
                  <a:latin typeface="微软雅黑 Light" panose="020B0502040204020203" charset="-122"/>
                  <a:ea typeface="微软雅黑 Light" panose="020B0502040204020203" charset="-122"/>
                  <a:cs typeface="楷体" panose="02010609060101010101" charset="-122"/>
                  <a:sym typeface="宋体" panose="02010600030101010101" pitchFamily="2" charset="-122"/>
                </a:rPr>
                <a:t>2</a:t>
              </a:r>
              <a:r>
                <a:rPr kumimoji="0" lang="zh-CN" altLang="en-US" sz="2400" b="1" i="0" u="none" strike="noStrike" kern="1200" cap="none" spc="0" normalizeH="0" baseline="0" noProof="0">
                  <a:ln>
                    <a:noFill/>
                  </a:ln>
                  <a:solidFill>
                    <a:srgbClr val="0070C0"/>
                  </a:solidFill>
                  <a:effectLst/>
                  <a:uLnTx/>
                  <a:uFillTx/>
                  <a:latin typeface="微软雅黑 Light" panose="020B0502040204020203" charset="-122"/>
                  <a:ea typeface="微软雅黑 Light" panose="020B0502040204020203" charset="-122"/>
                  <a:cs typeface="楷体" panose="02010609060101010101" charset="-122"/>
                  <a:sym typeface="宋体" panose="02010600030101010101" pitchFamily="2" charset="-122"/>
                </a:rPr>
                <a:t>）矛盾的外在表现：</a:t>
              </a:r>
              <a:endParaRPr kumimoji="0" lang="en-US" altLang="zh-CN" sz="2400" b="1" i="1" u="none" strike="noStrike" kern="1200" cap="none" spc="0" normalizeH="0" baseline="0" noProof="0">
                <a:ln>
                  <a:noFill/>
                </a:ln>
                <a:solidFill>
                  <a:srgbClr val="0070C0"/>
                </a:solidFill>
                <a:effectLst/>
                <a:uLnTx/>
                <a:uFillTx/>
                <a:latin typeface="微软雅黑 Light" panose="020B0502040204020203" charset="-122"/>
                <a:ea typeface="微软雅黑 Light" panose="020B0502040204020203" charset="-122"/>
                <a:cs typeface="楷体" panose="02010609060101010101" charset="-122"/>
                <a:sym typeface="宋体" panose="02010600030101010101" pitchFamily="2" charset="-122"/>
              </a:endParaRPr>
            </a:p>
            <a:p>
              <a:pPr marR="0" lvl="0" algn="l" defTabSz="914400" rtl="0">
                <a:lnSpc>
                  <a:spcPct val="120000"/>
                </a:lnSpc>
                <a:spcBef>
                  <a:spcPct val="0"/>
                </a:spcBef>
                <a:spcAft>
                  <a:spcPct val="0"/>
                </a:spcAft>
                <a:buClrTx/>
                <a:buSzTx/>
                <a:buFontTx/>
                <a:buNone/>
                <a:defRPr/>
              </a:pPr>
              <a:r>
                <a:rPr kumimoji="0" lang="zh-CN" altLang="en-US" sz="2400" i="0" u="none" strike="noStrike" kern="1200" cap="none" spc="0" normalizeH="0" baseline="0" noProof="0">
                  <a:ln>
                    <a:noFill/>
                  </a:ln>
                  <a:solidFill>
                    <a:schemeClr val="tx1"/>
                  </a:solidFill>
                  <a:effectLst/>
                  <a:uLnTx/>
                  <a:uFillTx/>
                  <a:latin typeface="华文新魏" panose="02010800040101010101" pitchFamily="2" charset="-122"/>
                  <a:ea typeface="华文新魏" panose="02010800040101010101" pitchFamily="2" charset="-122"/>
                  <a:cs typeface="楷体" panose="02010609060101010101" charset="-122"/>
                  <a:sym typeface="宋体" panose="02010600030101010101" pitchFamily="2" charset="-122"/>
                </a:rPr>
                <a:t>小规模的</a:t>
              </a:r>
              <a:r>
                <a:rPr kumimoji="0" lang="zh-CN" altLang="en-US" sz="2400" i="0" u="none" strike="noStrike" kern="1200" cap="none" spc="0" normalizeH="0" baseline="0" noProof="0">
                  <a:ln>
                    <a:noFill/>
                  </a:ln>
                  <a:solidFill>
                    <a:srgbClr val="C00000"/>
                  </a:solidFill>
                  <a:effectLst/>
                  <a:uLnTx/>
                  <a:uFillTx/>
                  <a:latin typeface="华文新魏" panose="02010800040101010101" pitchFamily="2" charset="-122"/>
                  <a:ea typeface="华文新魏" panose="02010800040101010101" pitchFamily="2" charset="-122"/>
                  <a:cs typeface="楷体" panose="02010609060101010101" charset="-122"/>
                  <a:sym typeface="宋体" panose="02010600030101010101" pitchFamily="2" charset="-122"/>
                </a:rPr>
                <a:t>抗租抗税运动；</a:t>
              </a:r>
              <a:endParaRPr kumimoji="0" lang="en-US" altLang="zh-CN" sz="2400" i="0" u="none" strike="noStrike" kern="1200" cap="none" spc="0" normalizeH="0" baseline="0" noProof="0">
                <a:ln>
                  <a:noFill/>
                </a:ln>
                <a:solidFill>
                  <a:schemeClr val="tx1"/>
                </a:solidFill>
                <a:effectLst/>
                <a:uLnTx/>
                <a:uFillTx/>
                <a:latin typeface="华文新魏" panose="02010800040101010101" pitchFamily="2" charset="-122"/>
                <a:ea typeface="华文新魏" panose="02010800040101010101" pitchFamily="2" charset="-122"/>
                <a:cs typeface="楷体" panose="02010609060101010101" charset="-122"/>
                <a:sym typeface="宋体" panose="02010600030101010101" pitchFamily="2" charset="-122"/>
              </a:endParaRPr>
            </a:p>
            <a:p>
              <a:pPr marR="0" lvl="0" algn="l" defTabSz="914400" rtl="0">
                <a:lnSpc>
                  <a:spcPct val="120000"/>
                </a:lnSpc>
                <a:spcBef>
                  <a:spcPct val="0"/>
                </a:spcBef>
                <a:spcAft>
                  <a:spcPct val="0"/>
                </a:spcAft>
                <a:buClrTx/>
                <a:buSzTx/>
                <a:buFontTx/>
                <a:buNone/>
                <a:defRPr/>
              </a:pPr>
              <a:r>
                <a:rPr kumimoji="0" lang="zh-CN" altLang="en-US" sz="2400" i="0" u="none" strike="noStrike" kern="1200" cap="none" spc="0" normalizeH="0" baseline="0" noProof="0">
                  <a:ln>
                    <a:noFill/>
                  </a:ln>
                  <a:solidFill>
                    <a:schemeClr val="tx1"/>
                  </a:solidFill>
                  <a:effectLst/>
                  <a:uLnTx/>
                  <a:uFillTx/>
                  <a:latin typeface="华文新魏" panose="02010800040101010101" pitchFamily="2" charset="-122"/>
                  <a:ea typeface="华文新魏" panose="02010800040101010101" pitchFamily="2" charset="-122"/>
                  <a:cs typeface="楷体" panose="02010609060101010101" charset="-122"/>
                  <a:sym typeface="宋体" panose="02010600030101010101" pitchFamily="2" charset="-122"/>
                </a:rPr>
                <a:t>大规模的</a:t>
              </a:r>
              <a:r>
                <a:rPr kumimoji="0" lang="zh-CN" altLang="en-US" sz="2400" i="0" u="none" strike="noStrike" kern="1200" cap="none" spc="0" normalizeH="0" baseline="0" noProof="0">
                  <a:ln>
                    <a:noFill/>
                  </a:ln>
                  <a:solidFill>
                    <a:srgbClr val="C00000"/>
                  </a:solidFill>
                  <a:effectLst/>
                  <a:uLnTx/>
                  <a:uFillTx/>
                  <a:latin typeface="华文新魏" panose="02010800040101010101" pitchFamily="2" charset="-122"/>
                  <a:ea typeface="华文新魏" panose="02010800040101010101" pitchFamily="2" charset="-122"/>
                  <a:cs typeface="楷体" panose="02010609060101010101" charset="-122"/>
                  <a:sym typeface="宋体" panose="02010600030101010101" pitchFamily="2" charset="-122"/>
                </a:rPr>
                <a:t>农民起义或农民战争。</a:t>
              </a:r>
              <a:endParaRPr kumimoji="0" lang="zh-CN" altLang="en-US" sz="2400" i="0" u="none" strike="noStrike" kern="1200" cap="none" spc="0" normalizeH="0" baseline="0" noProof="0">
                <a:ln>
                  <a:noFill/>
                </a:ln>
                <a:solidFill>
                  <a:srgbClr val="C00000"/>
                </a:solidFill>
                <a:effectLst/>
                <a:uLnTx/>
                <a:uFillTx/>
                <a:latin typeface="华文新魏" panose="02010800040101010101" pitchFamily="2" charset="-122"/>
                <a:ea typeface="华文新魏" panose="02010800040101010101" pitchFamily="2" charset="-122"/>
                <a:cs typeface="楷体" panose="02010609060101010101" charset="-122"/>
                <a:sym typeface="宋体" panose="02010600030101010101" pitchFamily="2" charset="-122"/>
              </a:endParaRPr>
            </a:p>
          </p:txBody>
        </p:sp>
        <p:pic>
          <p:nvPicPr>
            <p:cNvPr id="103" name="图片 102"/>
            <p:cNvPicPr/>
            <p:nvPr>
              <p:custDataLst>
                <p:tags r:id="rId7"/>
              </p:custDataLst>
            </p:nvPr>
          </p:nvPicPr>
          <p:blipFill>
            <a:blip r:embed="rId8"/>
            <a:stretch>
              <a:fillRect/>
            </a:stretch>
          </p:blipFill>
          <p:spPr>
            <a:xfrm>
              <a:off x="9496" y="5785"/>
              <a:ext cx="8527" cy="4269"/>
            </a:xfrm>
            <a:prstGeom prst="rect">
              <a:avLst/>
            </a:prstGeom>
            <a:noFill/>
            <a:ln w="9525">
              <a:noFill/>
            </a:ln>
          </p:spPr>
        </p:pic>
      </p:grpSp>
      <p:grpSp>
        <p:nvGrpSpPr>
          <p:cNvPr id="3" name="组合 2"/>
          <p:cNvGrpSpPr/>
          <p:nvPr>
            <p:custDataLst>
              <p:tags r:id="rId9"/>
            </p:custDataLst>
          </p:nvPr>
        </p:nvGrpSpPr>
        <p:grpSpPr>
          <a:xfrm>
            <a:off x="341275" y="226856"/>
            <a:ext cx="11431427" cy="4442912"/>
            <a:chOff x="538" y="352"/>
            <a:chExt cx="18021" cy="7004"/>
          </a:xfrm>
        </p:grpSpPr>
        <p:sp>
          <p:nvSpPr>
            <p:cNvPr id="28675" name="矩形 21"/>
            <p:cNvSpPr/>
            <p:nvPr>
              <p:custDataLst>
                <p:tags r:id="rId10"/>
              </p:custDataLst>
            </p:nvPr>
          </p:nvSpPr>
          <p:spPr>
            <a:xfrm>
              <a:off x="8996" y="751"/>
              <a:ext cx="9563" cy="1090"/>
            </a:xfrm>
            <a:prstGeom prst="rect">
              <a:avLst/>
            </a:prstGeom>
            <a:noFill/>
            <a:ln w="9525">
              <a:noFill/>
            </a:ln>
          </p:spPr>
          <p:txBody>
            <a:bodyPr wrap="square">
              <a:spAutoFit/>
            </a:bodyPr>
            <a:lstStyle/>
            <a:p>
              <a:pPr>
                <a:lnSpc>
                  <a:spcPct val="150000"/>
                </a:lnSpc>
              </a:pPr>
              <a:r>
                <a:rPr lang="en-US" altLang="zh-CN" sz="2595" b="1">
                  <a:solidFill>
                    <a:schemeClr val="tx1"/>
                  </a:solidFill>
                  <a:latin typeface="微软雅黑" panose="020B0503020204020204" charset="-122"/>
                  <a:ea typeface="微软雅黑" panose="020B0503020204020204" charset="-122"/>
                  <a:cs typeface="微软雅黑" panose="020B0503020204020204" charset="-122"/>
                </a:rPr>
                <a:t>3</a:t>
              </a:r>
              <a:r>
                <a:rPr lang="zh-CN" sz="2595" b="1">
                  <a:solidFill>
                    <a:schemeClr val="tx1"/>
                  </a:solidFill>
                  <a:latin typeface="微软雅黑" panose="020B0503020204020204" charset="-122"/>
                  <a:ea typeface="微软雅黑" panose="020B0503020204020204" charset="-122"/>
                  <a:cs typeface="微软雅黑" panose="020B0503020204020204" charset="-122"/>
                </a:rPr>
                <a:t>、封建社会的</a:t>
              </a:r>
              <a:r>
                <a:rPr lang="zh-CN" sz="2595" b="1">
                  <a:solidFill>
                    <a:srgbClr val="C00000"/>
                  </a:solidFill>
                  <a:latin typeface="微软雅黑" panose="020B0503020204020204" charset="-122"/>
                  <a:ea typeface="微软雅黑" panose="020B0503020204020204" charset="-122"/>
                  <a:cs typeface="微软雅黑" panose="020B0503020204020204" charset="-122"/>
                </a:rPr>
                <a:t>上层建筑</a:t>
              </a:r>
              <a:r>
                <a:rPr lang="zh-CN" sz="2400" b="1">
                  <a:solidFill>
                    <a:srgbClr val="0070C0"/>
                  </a:solidFill>
                  <a:latin typeface="华文新魏" panose="02010800040101010101" pitchFamily="2" charset="-122"/>
                  <a:ea typeface="华文新魏" panose="02010800040101010101" pitchFamily="2" charset="-122"/>
                  <a:cs typeface="微软雅黑" panose="020B0503020204020204" charset="-122"/>
                </a:rPr>
                <a:t>（政治与文化）</a:t>
              </a:r>
              <a:endParaRPr lang="zh-CN" sz="2400" b="1">
                <a:solidFill>
                  <a:srgbClr val="0070C0"/>
                </a:solidFill>
                <a:latin typeface="华文新魏" panose="02010800040101010101" pitchFamily="2" charset="-122"/>
                <a:ea typeface="华文新魏" panose="02010800040101010101" pitchFamily="2" charset="-122"/>
                <a:cs typeface="微软雅黑" panose="020B0503020204020204" charset="-122"/>
              </a:endParaRPr>
            </a:p>
          </p:txBody>
        </p:sp>
        <p:pic>
          <p:nvPicPr>
            <p:cNvPr id="105" name="图片 104"/>
            <p:cNvPicPr/>
            <p:nvPr>
              <p:custDataLst>
                <p:tags r:id="rId11"/>
              </p:custDataLst>
            </p:nvPr>
          </p:nvPicPr>
          <p:blipFill>
            <a:blip r:embed="rId12"/>
            <a:stretch>
              <a:fillRect/>
            </a:stretch>
          </p:blipFill>
          <p:spPr>
            <a:xfrm>
              <a:off x="538" y="352"/>
              <a:ext cx="7690" cy="7004"/>
            </a:xfrm>
            <a:prstGeom prst="rect">
              <a:avLst/>
            </a:prstGeom>
            <a:noFill/>
            <a:ln w="9525">
              <a:noFill/>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7">
                                            <p:txEl>
                                              <p:charRg st="0" end="18"/>
                                            </p:txEl>
                                          </p:spTgt>
                                        </p:tgtEl>
                                        <p:attrNameLst>
                                          <p:attrName>style.visibility</p:attrName>
                                        </p:attrNameLst>
                                      </p:cBhvr>
                                      <p:to>
                                        <p:strVal val="visible"/>
                                      </p:to>
                                    </p:set>
                                    <p:anim calcmode="lin" valueType="num">
                                      <p:cBhvr additive="base">
                                        <p:cTn id="31" dur="500" fill="hold"/>
                                        <p:tgtEl>
                                          <p:spTgt spid="27">
                                            <p:txEl>
                                              <p:charRg st="0" end="1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
                                            <p:txEl>
                                              <p:charRg st="0" end="1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2"/>
          <a:stretch>
            <a:fillRect/>
          </a:stretch>
        </p:blipFill>
        <p:spPr>
          <a:xfrm>
            <a:off x="-34290" y="0"/>
            <a:ext cx="691515" cy="643890"/>
          </a:xfrm>
          <a:prstGeom prst="rect">
            <a:avLst/>
          </a:prstGeom>
        </p:spPr>
      </p:pic>
      <p:sp>
        <p:nvSpPr>
          <p:cNvPr id="8" name="文本框 1"/>
          <p:cNvSpPr txBox="1"/>
          <p:nvPr>
            <p:custDataLst>
              <p:tags r:id="rId3"/>
            </p:custDataLst>
          </p:nvPr>
        </p:nvSpPr>
        <p:spPr>
          <a:xfrm>
            <a:off x="657225" y="294005"/>
            <a:ext cx="9961614" cy="645160"/>
          </a:xfrm>
          <a:prstGeom prst="rect">
            <a:avLst/>
          </a:prstGeom>
          <a:solidFill>
            <a:schemeClr val="bg1"/>
          </a:solidFill>
          <a:ln w="9525">
            <a:noFill/>
          </a:ln>
        </p:spPr>
        <p:txBody>
          <a:bodyPr wrap="square" anchor="t">
            <a:spAutoFit/>
          </a:bodyPr>
          <a:lstStyle/>
          <a:p>
            <a:r>
              <a:rPr lang="en-US" sz="3600" b="1" kern="0">
                <a:solidFill>
                  <a:srgbClr val="376092"/>
                </a:solidFill>
                <a:latin typeface="微软雅黑" panose="020B0503020204020204" charset="-122"/>
                <a:ea typeface="微软雅黑" panose="020B0503020204020204" charset="-122"/>
                <a:cs typeface="+mn-ea"/>
              </a:rPr>
              <a:t>5</a:t>
            </a:r>
            <a:r>
              <a:rPr lang="zh-CN" altLang="en-US" sz="3600" b="1" kern="0">
                <a:solidFill>
                  <a:srgbClr val="376092"/>
                </a:solidFill>
                <a:latin typeface="微软雅黑" panose="020B0503020204020204" charset="-122"/>
                <a:ea typeface="微软雅黑" panose="020B0503020204020204" charset="-122"/>
                <a:cs typeface="+mn-ea"/>
              </a:rPr>
              <a:t>、奴隶制生产关系和封建制生产关系的异同：</a:t>
            </a:r>
            <a:endParaRPr lang="zh-CN" altLang="en-US" sz="3600" b="1" kern="0">
              <a:solidFill>
                <a:srgbClr val="376092"/>
              </a:solidFill>
              <a:latin typeface="微软雅黑" panose="020B0503020204020204" charset="-122"/>
              <a:ea typeface="微软雅黑" panose="020B0503020204020204" charset="-122"/>
              <a:cs typeface="+mn-ea"/>
            </a:endParaRPr>
          </a:p>
        </p:txBody>
      </p:sp>
      <p:graphicFrame>
        <p:nvGraphicFramePr>
          <p:cNvPr id="9" name="表格 10"/>
          <p:cNvGraphicFramePr>
            <a:graphicFrameLocks noGrp="1"/>
          </p:cNvGraphicFramePr>
          <p:nvPr>
            <p:custDataLst>
              <p:tags r:id="rId4"/>
            </p:custDataLst>
          </p:nvPr>
        </p:nvGraphicFramePr>
        <p:xfrm>
          <a:off x="545465" y="900113"/>
          <a:ext cx="10944225" cy="5631815"/>
        </p:xfrm>
        <a:graphic>
          <a:graphicData uri="http://schemas.openxmlformats.org/drawingml/2006/table">
            <a:tbl>
              <a:tblPr firstRow="1" bandRow="1">
                <a:tableStyleId>{5C22544A-7EE6-4342-B048-85BDC9FD1C3A}</a:tableStyleId>
              </a:tblPr>
              <a:tblGrid>
                <a:gridCol w="841375"/>
                <a:gridCol w="2645410"/>
                <a:gridCol w="3599180"/>
                <a:gridCol w="3858260"/>
              </a:tblGrid>
              <a:tr h="628015">
                <a:tc gridSpan="2">
                  <a:txBody>
                    <a:bodyPr wrap="square"/>
                    <a:lstStyle/>
                    <a:p>
                      <a:endParaRPr lang="zh-CN" altLang="en-US" sz="2000" b="1">
                        <a:solidFill>
                          <a:schemeClr val="tx1"/>
                        </a:solidFill>
                      </a:endParaRPr>
                    </a:p>
                  </a:txBody>
                  <a:tcPr marL="68580" marR="68580" marT="34290" marB="34290" vert="horz">
                    <a:solidFill>
                      <a:schemeClr val="accent6">
                        <a:lumMod val="20000"/>
                        <a:lumOff val="80000"/>
                      </a:schemeClr>
                    </a:solidFill>
                  </a:tcPr>
                </a:tc>
                <a:tc hMerge="1">
                  <a:tcPr/>
                </a:tc>
                <a:tc>
                  <a:txBody>
                    <a:bodyPr wrap="square"/>
                    <a:lstStyle/>
                    <a:p>
                      <a:r>
                        <a:rPr lang="en-US" altLang="zh-CN" sz="2000" b="1">
                          <a:solidFill>
                            <a:schemeClr val="tx1"/>
                          </a:solidFill>
                        </a:rPr>
                        <a:t>             </a:t>
                      </a:r>
                      <a:r>
                        <a:rPr lang="zh-CN" altLang="en-US" sz="2000" b="1">
                          <a:solidFill>
                            <a:schemeClr val="tx1"/>
                          </a:solidFill>
                        </a:rPr>
                        <a:t>奴隶社会</a:t>
                      </a:r>
                      <a:endParaRPr lang="zh-CN" altLang="en-US" sz="2000" b="1">
                        <a:solidFill>
                          <a:schemeClr val="tx1"/>
                        </a:solidFill>
                      </a:endParaRPr>
                    </a:p>
                  </a:txBody>
                  <a:tcPr marL="68580" marR="68580" marT="34290" marB="34290" vert="horz">
                    <a:solidFill>
                      <a:schemeClr val="accent6">
                        <a:lumMod val="20000"/>
                        <a:lumOff val="80000"/>
                      </a:schemeClr>
                    </a:solidFill>
                  </a:tcPr>
                </a:tc>
                <a:tc>
                  <a:txBody>
                    <a:bodyPr wrap="square"/>
                    <a:lstStyle/>
                    <a:p>
                      <a:r>
                        <a:rPr lang="en-US" altLang="zh-CN" sz="2000" b="1">
                          <a:solidFill>
                            <a:schemeClr val="tx1"/>
                          </a:solidFill>
                        </a:rPr>
                        <a:t>                </a:t>
                      </a:r>
                      <a:r>
                        <a:rPr lang="zh-CN" altLang="en-US" sz="2000" b="1">
                          <a:solidFill>
                            <a:schemeClr val="tx1"/>
                          </a:solidFill>
                        </a:rPr>
                        <a:t>封建社会</a:t>
                      </a:r>
                      <a:endParaRPr lang="zh-CN" altLang="en-US" sz="2000" b="1">
                        <a:solidFill>
                          <a:schemeClr val="tx1"/>
                        </a:solidFill>
                      </a:endParaRPr>
                    </a:p>
                  </a:txBody>
                  <a:tcPr marL="68580" marR="68580" marT="34290" marB="34290" vert="horz">
                    <a:solidFill>
                      <a:schemeClr val="accent6">
                        <a:lumMod val="20000"/>
                        <a:lumOff val="80000"/>
                      </a:schemeClr>
                    </a:solidFill>
                  </a:tcPr>
                </a:tc>
              </a:tr>
              <a:tr h="1576070">
                <a:tc rowSpan="3">
                  <a:txBody>
                    <a:bodyPr wrap="square"/>
                    <a:lstStyle/>
                    <a:p>
                      <a:endParaRPr lang="zh-CN" altLang="en-US" sz="1800" b="1"/>
                    </a:p>
                    <a:p>
                      <a:endParaRPr lang="zh-CN" altLang="en-US" sz="1800" b="1"/>
                    </a:p>
                    <a:p>
                      <a:endParaRPr lang="zh-CN" altLang="en-US" sz="1800" b="1"/>
                    </a:p>
                    <a:p>
                      <a:endParaRPr lang="zh-CN" altLang="en-US" sz="1800" b="1"/>
                    </a:p>
                    <a:p>
                      <a:endParaRPr lang="zh-CN" altLang="en-US" sz="1800" b="1"/>
                    </a:p>
                    <a:p>
                      <a:pPr algn="ctr"/>
                      <a:r>
                        <a:rPr lang="zh-CN" altLang="en-US" sz="2800" b="1">
                          <a:highlight>
                            <a:srgbClr val="FFFF00"/>
                          </a:highlight>
                        </a:rPr>
                        <a:t>异</a:t>
                      </a:r>
                      <a:endParaRPr lang="zh-CN" altLang="en-US" sz="2800" b="1">
                        <a:highlight>
                          <a:srgbClr val="FFFF00"/>
                        </a:highlight>
                      </a:endParaRPr>
                    </a:p>
                  </a:txBody>
                  <a:tcPr marL="68580" marR="68580" marT="34290" marB="34290" vert="horz">
                    <a:solidFill>
                      <a:schemeClr val="accent6">
                        <a:lumMod val="20000"/>
                        <a:lumOff val="80000"/>
                      </a:schemeClr>
                    </a:solidFill>
                  </a:tcPr>
                </a:tc>
                <a:tc>
                  <a:txBody>
                    <a:bodyPr wrap="square"/>
                    <a:lstStyle/>
                    <a:p>
                      <a:endParaRPr lang="zh-CN" altLang="en-US" sz="2000" b="1">
                        <a:solidFill>
                          <a:schemeClr val="tx1"/>
                        </a:solidFill>
                      </a:endParaRPr>
                    </a:p>
                    <a:p>
                      <a:endParaRPr lang="zh-CN" altLang="en-US" sz="2000" b="1">
                        <a:solidFill>
                          <a:schemeClr val="tx1"/>
                        </a:solidFill>
                      </a:endParaRPr>
                    </a:p>
                    <a:p>
                      <a:r>
                        <a:rPr lang="zh-CN" altLang="en-US" sz="2400" b="1">
                          <a:solidFill>
                            <a:schemeClr val="tx1"/>
                          </a:solidFill>
                        </a:rPr>
                        <a:t>生产资料归谁所有</a:t>
                      </a:r>
                      <a:endParaRPr lang="zh-CN" altLang="en-US" sz="2400" b="1">
                        <a:solidFill>
                          <a:schemeClr val="tx1"/>
                        </a:solidFill>
                      </a:endParaRPr>
                    </a:p>
                  </a:txBody>
                  <a:tcPr marL="68580" marR="68580" marT="34290" marB="34290" vert="horz">
                    <a:solidFill>
                      <a:schemeClr val="accent6">
                        <a:lumMod val="20000"/>
                        <a:lumOff val="80000"/>
                      </a:schemeClr>
                    </a:solidFill>
                  </a:tcPr>
                </a:tc>
                <a:tc>
                  <a:txBody>
                    <a:bodyPr wrap="square"/>
                    <a:lstStyle/>
                    <a:p>
                      <a:pPr marL="0" marR="0" lvl="0" indent="0" algn="l" defTabSz="914400" rtl="0" eaLnBrk="1" fontAlgn="auto" latinLnBrk="0" hangingPunct="1">
                        <a:lnSpc>
                          <a:spcPct val="100000"/>
                        </a:lnSpc>
                        <a:spcBef>
                          <a:spcPct val="0"/>
                        </a:spcBef>
                        <a:spcAft>
                          <a:spcPct val="0"/>
                        </a:spcAft>
                        <a:buClrTx/>
                        <a:buSzTx/>
                        <a:buFontTx/>
                        <a:buNone/>
                        <a:defRPr/>
                      </a:pPr>
                      <a:endParaRPr lang="zh-CN" altLang="en-US" sz="2000" b="1">
                        <a:solidFill>
                          <a:schemeClr val="tx1"/>
                        </a:solidFill>
                      </a:endParaRPr>
                    </a:p>
                  </a:txBody>
                  <a:tcPr marL="68580" marR="68580" marT="34290" marB="34290" vert="horz">
                    <a:solidFill>
                      <a:schemeClr val="accent6">
                        <a:lumMod val="20000"/>
                        <a:lumOff val="80000"/>
                      </a:schemeClr>
                    </a:solidFill>
                  </a:tcPr>
                </a:tc>
                <a:tc>
                  <a:txBody>
                    <a:bodyPr wrap="square"/>
                    <a:lstStyle/>
                    <a:p>
                      <a:endParaRPr kumimoji="0" lang="zh-CN" altLang="en-US" sz="2000" b="1" i="0" u="none" strike="noStrike" kern="1200" cap="none" spc="0" normalizeH="0" baseline="0" noProof="0">
                        <a:ln>
                          <a:noFill/>
                        </a:ln>
                        <a:solidFill>
                          <a:schemeClr val="tx1"/>
                        </a:solidFill>
                        <a:effectLst/>
                        <a:uLnTx/>
                        <a:uFillTx/>
                        <a:latin typeface="+mn-lt"/>
                        <a:ea typeface="+mn-ea"/>
                        <a:cs typeface="+mn-cs"/>
                      </a:endParaRPr>
                    </a:p>
                  </a:txBody>
                  <a:tcPr marL="68580" marR="68580" marT="34290" marB="34290" vert="horz">
                    <a:solidFill>
                      <a:schemeClr val="accent6">
                        <a:lumMod val="20000"/>
                        <a:lumOff val="80000"/>
                      </a:schemeClr>
                    </a:solidFill>
                  </a:tcPr>
                </a:tc>
              </a:tr>
              <a:tr h="1293495">
                <a:tc vMerge="1">
                  <a:tcPr/>
                </a:tc>
                <a:tc>
                  <a:txBody>
                    <a:bodyPr wrap="square"/>
                    <a:lstStyle/>
                    <a:p>
                      <a:endParaRPr lang="zh-CN" altLang="en-US" sz="2000" b="1">
                        <a:solidFill>
                          <a:schemeClr val="tx1"/>
                        </a:solidFill>
                      </a:endParaRPr>
                    </a:p>
                    <a:p>
                      <a:r>
                        <a:rPr lang="zh-CN" altLang="en-US" sz="2400" b="1">
                          <a:solidFill>
                            <a:schemeClr val="tx1"/>
                          </a:solidFill>
                        </a:rPr>
                        <a:t>劳动中人们的地位和关系如何</a:t>
                      </a:r>
                      <a:endParaRPr lang="zh-CN" altLang="en-US" sz="2400" b="1">
                        <a:solidFill>
                          <a:schemeClr val="tx1"/>
                        </a:solidFill>
                      </a:endParaRPr>
                    </a:p>
                  </a:txBody>
                  <a:tcPr marL="68580" marR="68580" marT="34290" marB="34290" vert="horz">
                    <a:solidFill>
                      <a:schemeClr val="accent6">
                        <a:lumMod val="20000"/>
                        <a:lumOff val="80000"/>
                      </a:schemeClr>
                    </a:solidFill>
                  </a:tcPr>
                </a:tc>
                <a:tc>
                  <a:txBody>
                    <a:bodyPr wrap="square"/>
                    <a:lstStyle/>
                    <a:p>
                      <a:pPr marL="0" marR="0" lvl="0" indent="0" algn="l" defTabSz="457200" rtl="0" eaLnBrk="1" fontAlgn="auto" latinLnBrk="0" hangingPunct="1">
                        <a:lnSpc>
                          <a:spcPct val="150000"/>
                        </a:lnSpc>
                        <a:spcBef>
                          <a:spcPct val="0"/>
                        </a:spcBef>
                        <a:spcAft>
                          <a:spcPct val="0"/>
                        </a:spcAft>
                        <a:buClrTx/>
                        <a:buSzTx/>
                        <a:buFontTx/>
                        <a:buNone/>
                        <a:defRPr/>
                      </a:pPr>
                      <a:endParaRPr kumimoji="0" lang="zh-CN" altLang="en-US" sz="2000" b="1" i="0" u="none" strike="noStrike" kern="1200" cap="none" spc="0" normalizeH="0" baseline="0" noProof="0">
                        <a:ln>
                          <a:noFill/>
                        </a:ln>
                        <a:solidFill>
                          <a:schemeClr val="tx1"/>
                        </a:solidFill>
                        <a:effectLst/>
                        <a:uLnTx/>
                        <a:uFillTx/>
                        <a:latin typeface="+mn-lt"/>
                        <a:ea typeface="+mn-ea"/>
                        <a:cs typeface="+mn-cs"/>
                      </a:endParaRPr>
                    </a:p>
                  </a:txBody>
                  <a:tcPr marL="68580" marR="68580" marT="34290" marB="34290" vert="horz">
                    <a:solidFill>
                      <a:schemeClr val="accent6">
                        <a:lumMod val="20000"/>
                        <a:lumOff val="80000"/>
                      </a:schemeClr>
                    </a:solidFill>
                  </a:tcPr>
                </a:tc>
                <a:tc>
                  <a:txBody>
                    <a:bodyPr wrap="square"/>
                    <a:lstStyle/>
                    <a:p>
                      <a:endParaRPr lang="zh-CN" altLang="en-US" sz="2000" b="1">
                        <a:solidFill>
                          <a:schemeClr val="tx1"/>
                        </a:solidFill>
                      </a:endParaRPr>
                    </a:p>
                  </a:txBody>
                  <a:tcPr marL="68580" marR="68580" marT="34290" marB="34290" vert="horz">
                    <a:solidFill>
                      <a:schemeClr val="accent6">
                        <a:lumMod val="20000"/>
                        <a:lumOff val="80000"/>
                      </a:schemeClr>
                    </a:solidFill>
                  </a:tcPr>
                </a:tc>
              </a:tr>
              <a:tr h="1107440">
                <a:tc vMerge="1">
                  <a:tcPr/>
                </a:tc>
                <a:tc>
                  <a:txBody>
                    <a:bodyPr wrap="square"/>
                    <a:lstStyle/>
                    <a:p>
                      <a:endParaRPr lang="zh-CN" altLang="en-US" sz="2000" b="1">
                        <a:solidFill>
                          <a:schemeClr val="tx1"/>
                        </a:solidFill>
                      </a:endParaRPr>
                    </a:p>
                    <a:p>
                      <a:r>
                        <a:rPr lang="zh-CN" altLang="en-US" sz="2400" b="1">
                          <a:solidFill>
                            <a:schemeClr val="tx1"/>
                          </a:solidFill>
                        </a:rPr>
                        <a:t>产品如何分配</a:t>
                      </a:r>
                      <a:endParaRPr lang="zh-CN" altLang="en-US" sz="2400" b="1">
                        <a:solidFill>
                          <a:schemeClr val="tx1"/>
                        </a:solidFill>
                      </a:endParaRPr>
                    </a:p>
                  </a:txBody>
                  <a:tcPr marL="68580" marR="68580" marT="34290" marB="34290" vert="horz">
                    <a:solidFill>
                      <a:schemeClr val="accent6">
                        <a:lumMod val="20000"/>
                        <a:lumOff val="80000"/>
                      </a:schemeClr>
                    </a:solidFill>
                  </a:tcPr>
                </a:tc>
                <a:tc>
                  <a:txBody>
                    <a:bodyPr wrap="square"/>
                    <a:lstStyle/>
                    <a:p>
                      <a:endParaRPr kumimoji="0" lang="zh-CN" altLang="en-US" sz="2000" b="1" i="0" u="none" strike="noStrike" kern="1200" cap="none" spc="0" normalizeH="0" baseline="0" noProof="0">
                        <a:ln>
                          <a:noFill/>
                        </a:ln>
                        <a:solidFill>
                          <a:schemeClr val="tx1"/>
                        </a:solidFill>
                        <a:effectLst/>
                        <a:uLnTx/>
                        <a:uFillTx/>
                        <a:latin typeface="+mn-lt"/>
                        <a:ea typeface="+mn-ea"/>
                        <a:cs typeface="+mn-cs"/>
                      </a:endParaRPr>
                    </a:p>
                  </a:txBody>
                  <a:tcPr marL="68580" marR="68580" marT="34290" marB="34290" vert="horz">
                    <a:solidFill>
                      <a:schemeClr val="accent6">
                        <a:lumMod val="20000"/>
                        <a:lumOff val="80000"/>
                      </a:schemeClr>
                    </a:solidFill>
                  </a:tcPr>
                </a:tc>
                <a:tc>
                  <a:txBody>
                    <a:bodyPr wrap="square"/>
                    <a:lstStyle/>
                    <a:p>
                      <a:endParaRPr lang="zh-CN" altLang="en-US" sz="2000" b="1">
                        <a:solidFill>
                          <a:schemeClr val="tx1"/>
                        </a:solidFill>
                      </a:endParaRPr>
                    </a:p>
                  </a:txBody>
                  <a:tcPr marL="68580" marR="68580" marT="34290" marB="34290" vert="horz">
                    <a:solidFill>
                      <a:schemeClr val="accent6">
                        <a:lumMod val="20000"/>
                        <a:lumOff val="80000"/>
                      </a:schemeClr>
                    </a:solidFill>
                  </a:tcPr>
                </a:tc>
              </a:tr>
              <a:tr h="1026795">
                <a:tc>
                  <a:txBody>
                    <a:bodyPr wrap="square"/>
                    <a:lstStyle/>
                    <a:p>
                      <a:pPr algn="ctr"/>
                      <a:endParaRPr lang="zh-CN" altLang="en-US" sz="1800" b="1"/>
                    </a:p>
                    <a:p>
                      <a:pPr algn="ctr"/>
                      <a:r>
                        <a:rPr lang="zh-CN" altLang="en-US" sz="2400" b="1">
                          <a:highlight>
                            <a:srgbClr val="FFFF00"/>
                          </a:highlight>
                        </a:rPr>
                        <a:t>同</a:t>
                      </a:r>
                      <a:endParaRPr lang="zh-CN" altLang="en-US" sz="2400" b="1">
                        <a:highlight>
                          <a:srgbClr val="FFFF00"/>
                        </a:highlight>
                      </a:endParaRPr>
                    </a:p>
                  </a:txBody>
                  <a:tcPr marL="68580" marR="68580" marT="34290" marB="34290" vert="horz">
                    <a:solidFill>
                      <a:schemeClr val="accent6">
                        <a:lumMod val="20000"/>
                        <a:lumOff val="80000"/>
                      </a:schemeClr>
                    </a:solidFill>
                  </a:tcPr>
                </a:tc>
                <a:tc gridSpan="3">
                  <a:txBody>
                    <a:bodyPr wrap="square"/>
                    <a:lstStyle/>
                    <a:p>
                      <a:endParaRPr lang="zh-CN" altLang="en-US" sz="2000" b="1">
                        <a:solidFill>
                          <a:schemeClr val="tx1"/>
                        </a:solidFill>
                      </a:endParaRPr>
                    </a:p>
                  </a:txBody>
                  <a:tcPr marL="68580" marR="68580" marT="34290" marB="34290" vert="horz">
                    <a:solidFill>
                      <a:schemeClr val="accent6">
                        <a:lumMod val="20000"/>
                        <a:lumOff val="80000"/>
                      </a:schemeClr>
                    </a:solidFill>
                  </a:tcPr>
                </a:tc>
                <a:tc hMerge="1">
                  <a:tcPr/>
                </a:tc>
                <a:tc hMerge="1">
                  <a:tcPr/>
                </a:tc>
              </a:tr>
            </a:tbl>
          </a:graphicData>
        </a:graphic>
      </p:graphicFrame>
      <p:sp>
        <p:nvSpPr>
          <p:cNvPr id="10" name="文本框 9"/>
          <p:cNvSpPr txBox="1"/>
          <p:nvPr>
            <p:custDataLst>
              <p:tags r:id="rId5"/>
            </p:custDataLst>
          </p:nvPr>
        </p:nvSpPr>
        <p:spPr>
          <a:xfrm>
            <a:off x="4255135" y="1796098"/>
            <a:ext cx="2935288" cy="829945"/>
          </a:xfrm>
          <a:prstGeom prst="rect">
            <a:avLst/>
          </a:prstGeom>
          <a:noFill/>
          <a:ln w="9525">
            <a:noFill/>
          </a:ln>
        </p:spPr>
        <p:txBody>
          <a:bodyPr wrap="square" anchor="t">
            <a:spAutoFit/>
          </a:bodyPr>
          <a:lstStyle/>
          <a:p>
            <a:pPr>
              <a:buSzTx/>
            </a:pPr>
            <a:r>
              <a:rPr lang="zh-CN" altLang="en-US" sz="2400" b="1">
                <a:latin typeface="Arial" panose="020B0604020202020204" pitchFamily="34" charset="0"/>
                <a:ea typeface="宋体" panose="02010600030101010101" pitchFamily="2" charset="-122"/>
              </a:rPr>
              <a:t>奴隶主占有生产资料并完全占有奴隶；</a:t>
            </a:r>
            <a:endParaRPr lang="zh-CN" altLang="en-US" sz="2400" b="1">
              <a:latin typeface="Arial" panose="020B0604020202020204" pitchFamily="34" charset="0"/>
              <a:ea typeface="宋体" panose="02010600030101010101" pitchFamily="2" charset="-122"/>
            </a:endParaRPr>
          </a:p>
        </p:txBody>
      </p:sp>
      <p:sp>
        <p:nvSpPr>
          <p:cNvPr id="14" name="文本框 13"/>
          <p:cNvSpPr txBox="1"/>
          <p:nvPr>
            <p:custDataLst>
              <p:tags r:id="rId6"/>
            </p:custDataLst>
          </p:nvPr>
        </p:nvSpPr>
        <p:spPr>
          <a:xfrm>
            <a:off x="7836535" y="1698625"/>
            <a:ext cx="3345180" cy="1198880"/>
          </a:xfrm>
          <a:prstGeom prst="rect">
            <a:avLst/>
          </a:prstGeom>
          <a:noFill/>
        </p:spPr>
        <p:txBody>
          <a:bodyPr wrap="square" rtlCol="0" anchor="t">
            <a:spAutoFit/>
          </a:bodyPr>
          <a:lstStyle/>
          <a:p>
            <a:pPr marR="0" defTabSz="457200" fontAlgn="auto">
              <a:buClrTx/>
              <a:buSzTx/>
              <a:buFontTx/>
              <a:defRPr/>
            </a:pPr>
            <a:r>
              <a:rPr lang="zh-CN" altLang="en-US" sz="2400" b="1">
                <a:latin typeface="Arial" panose="020B0604020202020204" pitchFamily="34" charset="0"/>
                <a:ea typeface="宋体" panose="02010600030101010101" pitchFamily="2" charset="-122"/>
                <a:sym typeface="+mn-ea"/>
              </a:rPr>
              <a:t>地主占有绝大部分土地，</a:t>
            </a:r>
            <a:r>
              <a:rPr lang="zh-CN" altLang="en-US" sz="2400" b="1" noProof="1">
                <a:latin typeface="Arial" panose="020B0604020202020204" pitchFamily="34" charset="0"/>
                <a:ea typeface="宋体" panose="02010600030101010101" pitchFamily="2" charset="-122"/>
                <a:cs typeface="+mn-cs"/>
                <a:sym typeface="+mn-ea"/>
              </a:rPr>
              <a:t>农民可以有自己的劳动工具甚至少量土地。</a:t>
            </a:r>
            <a:endParaRPr lang="zh-CN" altLang="en-US" sz="2400" noProof="1"/>
          </a:p>
        </p:txBody>
      </p:sp>
      <p:sp>
        <p:nvSpPr>
          <p:cNvPr id="16" name="文本框 15"/>
          <p:cNvSpPr txBox="1"/>
          <p:nvPr>
            <p:custDataLst>
              <p:tags r:id="rId7"/>
            </p:custDataLst>
          </p:nvPr>
        </p:nvSpPr>
        <p:spPr>
          <a:xfrm>
            <a:off x="4032885" y="3288665"/>
            <a:ext cx="3291840" cy="829945"/>
          </a:xfrm>
          <a:prstGeom prst="rect">
            <a:avLst/>
          </a:prstGeom>
          <a:noFill/>
        </p:spPr>
        <p:txBody>
          <a:bodyPr wrap="square" rtlCol="0" anchor="t">
            <a:spAutoFit/>
          </a:bodyPr>
          <a:lstStyle/>
          <a:p>
            <a:pPr marR="0" defTabSz="457200" fontAlgn="auto">
              <a:lnSpc>
                <a:spcPct val="100000"/>
              </a:lnSpc>
              <a:buClrTx/>
              <a:buSzTx/>
              <a:buFontTx/>
              <a:defRPr/>
            </a:pPr>
            <a:r>
              <a:rPr lang="zh-CN" altLang="en-US" sz="2400" b="1">
                <a:latin typeface="Arial" panose="020B0604020202020204" pitchFamily="34" charset="0"/>
                <a:ea typeface="宋体" panose="02010600030101010101" pitchFamily="2" charset="-122"/>
                <a:sym typeface="+mn-ea"/>
              </a:rPr>
              <a:t>奴隶毫无人身自由，在奴隶主的强制下劳动；</a:t>
            </a:r>
            <a:endParaRPr lang="zh-CN" altLang="en-US" sz="2400" b="1">
              <a:latin typeface="Arial" panose="020B0604020202020204" pitchFamily="34" charset="0"/>
              <a:ea typeface="宋体" panose="02010600030101010101" pitchFamily="2" charset="-122"/>
              <a:sym typeface="+mn-ea"/>
            </a:endParaRPr>
          </a:p>
        </p:txBody>
      </p:sp>
      <p:sp>
        <p:nvSpPr>
          <p:cNvPr id="17" name="文本框 16"/>
          <p:cNvSpPr txBox="1"/>
          <p:nvPr>
            <p:custDataLst>
              <p:tags r:id="rId8"/>
            </p:custDataLst>
          </p:nvPr>
        </p:nvSpPr>
        <p:spPr>
          <a:xfrm>
            <a:off x="7938135" y="3366453"/>
            <a:ext cx="3243263" cy="829945"/>
          </a:xfrm>
          <a:prstGeom prst="rect">
            <a:avLst/>
          </a:prstGeom>
          <a:noFill/>
          <a:ln w="9525">
            <a:noFill/>
          </a:ln>
        </p:spPr>
        <p:txBody>
          <a:bodyPr wrap="square" anchor="t">
            <a:spAutoFit/>
          </a:bodyPr>
          <a:lstStyle/>
          <a:p>
            <a:r>
              <a:rPr lang="zh-CN" altLang="en-US" sz="2400" b="1">
                <a:latin typeface="Arial" panose="020B0604020202020204" pitchFamily="34" charset="0"/>
                <a:ea typeface="宋体" panose="02010600030101010101" pitchFamily="2" charset="-122"/>
              </a:rPr>
              <a:t>相对于奴隶，农民有一定的人身自由，</a:t>
            </a:r>
            <a:endParaRPr lang="zh-CN" altLang="en-US" sz="2400" b="1">
              <a:latin typeface="Arial" panose="020B0604020202020204" pitchFamily="34" charset="0"/>
              <a:ea typeface="宋体" panose="02010600030101010101" pitchFamily="2" charset="-122"/>
            </a:endParaRPr>
          </a:p>
        </p:txBody>
      </p:sp>
      <p:sp>
        <p:nvSpPr>
          <p:cNvPr id="18" name="文本框 17"/>
          <p:cNvSpPr txBox="1"/>
          <p:nvPr>
            <p:custDataLst>
              <p:tags r:id="rId9"/>
            </p:custDataLst>
          </p:nvPr>
        </p:nvSpPr>
        <p:spPr>
          <a:xfrm>
            <a:off x="4001883" y="4378157"/>
            <a:ext cx="3936111" cy="1200329"/>
          </a:xfrm>
          <a:prstGeom prst="rect">
            <a:avLst/>
          </a:prstGeom>
          <a:noFill/>
        </p:spPr>
        <p:txBody>
          <a:bodyPr wrap="square" rtlCol="0" anchor="t">
            <a:spAutoFit/>
          </a:bodyPr>
          <a:lstStyle/>
          <a:p>
            <a:pPr defTabSz="457200">
              <a:defRPr/>
            </a:pPr>
            <a:r>
              <a:rPr lang="zh-CN" altLang="en-US" sz="2400" b="1">
                <a:latin typeface="Arial" panose="020B0604020202020204" pitchFamily="34" charset="0"/>
                <a:ea typeface="宋体" panose="02010600030101010101" pitchFamily="2" charset="-122"/>
                <a:sym typeface="+mn-ea"/>
              </a:rPr>
              <a:t>奴隶的全部产品都归奴隶主占有和支配，奴隶主只给奴隶最低限度的生活资料</a:t>
            </a:r>
            <a:endParaRPr lang="zh-CN" altLang="en-US" sz="2400" b="1" noProof="1">
              <a:latin typeface="Arial" panose="020B0604020202020204" pitchFamily="34" charset="0"/>
              <a:ea typeface="宋体" panose="02010600030101010101" pitchFamily="2" charset="-122"/>
            </a:endParaRPr>
          </a:p>
        </p:txBody>
      </p:sp>
      <p:sp>
        <p:nvSpPr>
          <p:cNvPr id="19" name="文本框 18"/>
          <p:cNvSpPr txBox="1"/>
          <p:nvPr>
            <p:custDataLst>
              <p:tags r:id="rId10"/>
            </p:custDataLst>
          </p:nvPr>
        </p:nvSpPr>
        <p:spPr>
          <a:xfrm>
            <a:off x="7751305" y="4378025"/>
            <a:ext cx="3553460" cy="1200329"/>
          </a:xfrm>
          <a:prstGeom prst="rect">
            <a:avLst/>
          </a:prstGeom>
          <a:noFill/>
          <a:ln w="9525">
            <a:noFill/>
          </a:ln>
        </p:spPr>
        <p:txBody>
          <a:bodyPr wrap="square" anchor="t">
            <a:spAutoFit/>
          </a:bodyPr>
          <a:lstStyle/>
          <a:p>
            <a:r>
              <a:rPr lang="zh-CN" altLang="en-US" sz="2400" b="1">
                <a:latin typeface="Arial" panose="020B0604020202020204" pitchFamily="34" charset="0"/>
                <a:ea typeface="宋体" panose="02010600030101010101" pitchFamily="2" charset="-122"/>
              </a:rPr>
              <a:t>大部分劳动成果用来缴纳地租，还能留下一部分归自己支配。</a:t>
            </a:r>
            <a:endParaRPr lang="zh-CN" altLang="en-US" sz="2400" b="1">
              <a:latin typeface="Arial" panose="020B0604020202020204" pitchFamily="34" charset="0"/>
              <a:ea typeface="宋体" panose="02010600030101010101" pitchFamily="2" charset="-122"/>
            </a:endParaRPr>
          </a:p>
        </p:txBody>
      </p:sp>
      <p:sp>
        <p:nvSpPr>
          <p:cNvPr id="20" name="文本框 19"/>
          <p:cNvSpPr txBox="1"/>
          <p:nvPr>
            <p:custDataLst>
              <p:tags r:id="rId11"/>
            </p:custDataLst>
          </p:nvPr>
        </p:nvSpPr>
        <p:spPr>
          <a:xfrm>
            <a:off x="1608455" y="5608320"/>
            <a:ext cx="9573260" cy="829945"/>
          </a:xfrm>
          <a:prstGeom prst="rect">
            <a:avLst/>
          </a:prstGeom>
          <a:noFill/>
          <a:ln w="9525">
            <a:noFill/>
          </a:ln>
        </p:spPr>
        <p:txBody>
          <a:bodyPr wrap="square" anchor="t">
            <a:spAutoFit/>
          </a:bodyPr>
          <a:lstStyle/>
          <a:p>
            <a:r>
              <a:rPr lang="zh-CN" altLang="en-US" sz="2400" b="1">
                <a:latin typeface="Arial" panose="020B0604020202020204" pitchFamily="34" charset="0"/>
                <a:ea typeface="宋体" panose="02010600030101010101" pitchFamily="2" charset="-122"/>
              </a:rPr>
              <a:t>生产资料均掌握在统治阶级手里；都存在剥削与被剥削、压迫与被压迫的关系。</a:t>
            </a:r>
            <a:endParaRPr lang="zh-CN" altLang="en-US" sz="2400" b="1">
              <a:latin typeface="Arial" panose="020B0604020202020204" pitchFamily="34" charset="0"/>
              <a:ea typeface="宋体" panose="02010600030101010101" pitchFamily="2"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7" grpId="0"/>
      <p:bldP spid="18" grpId="0"/>
      <p:bldP spid="19"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文本框 1"/>
          <p:cNvSpPr txBox="1"/>
          <p:nvPr>
            <p:custDataLst>
              <p:tags r:id="rId1"/>
            </p:custDataLst>
          </p:nvPr>
        </p:nvSpPr>
        <p:spPr>
          <a:xfrm>
            <a:off x="4441643" y="191967"/>
            <a:ext cx="6703697" cy="521970"/>
          </a:xfrm>
          <a:prstGeom prst="rect">
            <a:avLst/>
          </a:prstGeom>
          <a:solidFill>
            <a:schemeClr val="accent2">
              <a:lumMod val="40000"/>
              <a:lumOff val="60000"/>
            </a:schemeClr>
          </a:solidFill>
        </p:spPr>
        <p:txBody>
          <a:bodyPr wrap="square" rtlCol="0" anchor="t">
            <a:spAutoFit/>
          </a:bodyPr>
          <a:lstStyle/>
          <a:p>
            <a:pPr algn="ctr">
              <a:buClrTx/>
              <a:buSzTx/>
              <a:buFontTx/>
            </a:pPr>
            <a:r>
              <a:rPr lang="zh-CN" altLang="en-US" sz="2795" b="1">
                <a:solidFill>
                  <a:srgbClr val="C00000"/>
                </a:solidFill>
                <a:latin typeface="微软雅黑" panose="020B0503020204020204" charset="-122"/>
                <a:ea typeface="微软雅黑" panose="020B0503020204020204" charset="-122"/>
                <a:sym typeface="+mn-ea"/>
              </a:rPr>
              <a:t>四、资本主义社会</a:t>
            </a:r>
            <a:endParaRPr lang="zh-CN" altLang="en-US" sz="2795" b="1">
              <a:solidFill>
                <a:srgbClr val="C00000"/>
              </a:solidFill>
              <a:latin typeface="微软雅黑" panose="020B0503020204020204" charset="-122"/>
              <a:ea typeface="微软雅黑" panose="020B0503020204020204" charset="-122"/>
              <a:sym typeface="+mn-ea"/>
            </a:endParaRPr>
          </a:p>
        </p:txBody>
      </p:sp>
      <p:sp>
        <p:nvSpPr>
          <p:cNvPr id="4" name="文本框 3"/>
          <p:cNvSpPr txBox="1"/>
          <p:nvPr>
            <p:custDataLst>
              <p:tags r:id="rId2"/>
            </p:custDataLst>
          </p:nvPr>
        </p:nvSpPr>
        <p:spPr>
          <a:xfrm>
            <a:off x="4441643" y="767313"/>
            <a:ext cx="6102343" cy="460375"/>
          </a:xfrm>
          <a:prstGeom prst="rect">
            <a:avLst/>
          </a:prstGeom>
          <a:noFill/>
        </p:spPr>
        <p:txBody>
          <a:bodyPr wrap="square" rtlCol="0" anchor="t">
            <a:spAutoFit/>
          </a:bodyPr>
          <a:lstStyle/>
          <a:p>
            <a:r>
              <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rPr>
              <a:t>1、</a:t>
            </a: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资本主义生产力</a:t>
            </a: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特点：</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custDataLst>
              <p:tags r:id="rId3"/>
            </p:custDataLst>
          </p:nvPr>
        </p:nvSpPr>
        <p:spPr>
          <a:xfrm>
            <a:off x="4828722" y="5431388"/>
            <a:ext cx="3067665" cy="429895"/>
          </a:xfrm>
          <a:prstGeom prst="rect">
            <a:avLst/>
          </a:prstGeom>
          <a:noFill/>
        </p:spPr>
        <p:txBody>
          <a:bodyPr wrap="square" rtlCol="0" anchor="t">
            <a:spAutoFit/>
          </a:bodyPr>
          <a:lstStyle/>
          <a:p>
            <a:r>
              <a:rPr lang="zh-CN" altLang="en-US" sz="2200" b="1">
                <a:solidFill>
                  <a:srgbClr val="0070C0"/>
                </a:solidFill>
                <a:latin typeface="微软雅黑" panose="020B0503020204020204" charset="-122"/>
                <a:ea typeface="微软雅黑" panose="020B0503020204020204" charset="-122"/>
                <a:cs typeface="微软雅黑" panose="020B0503020204020204" charset="-122"/>
                <a:sym typeface="+mn-ea"/>
              </a:rPr>
              <a:t>（</a:t>
            </a:r>
            <a:r>
              <a:rPr lang="en-US" altLang="zh-CN" sz="2200" b="1">
                <a:solidFill>
                  <a:srgbClr val="0070C0"/>
                </a:solidFill>
                <a:latin typeface="微软雅黑" panose="020B0503020204020204" charset="-122"/>
                <a:ea typeface="微软雅黑" panose="020B0503020204020204" charset="-122"/>
                <a:cs typeface="微软雅黑" panose="020B0503020204020204" charset="-122"/>
                <a:sym typeface="+mn-ea"/>
              </a:rPr>
              <a:t>2</a:t>
            </a:r>
            <a:r>
              <a:rPr lang="zh-CN" altLang="en-US" sz="2200" b="1">
                <a:solidFill>
                  <a:srgbClr val="0070C0"/>
                </a:solidFill>
                <a:latin typeface="微软雅黑" panose="020B0503020204020204" charset="-122"/>
                <a:ea typeface="微软雅黑" panose="020B0503020204020204" charset="-122"/>
                <a:cs typeface="微软雅黑" panose="020B0503020204020204" charset="-122"/>
                <a:sym typeface="+mn-ea"/>
              </a:rPr>
              <a:t>）</a:t>
            </a:r>
            <a:r>
              <a:rPr lang="en-US" altLang="zh-CN" sz="2200" b="1">
                <a:solidFill>
                  <a:srgbClr val="0070C0"/>
                </a:solidFill>
                <a:latin typeface="微软雅黑" panose="020B0503020204020204" charset="-122"/>
                <a:ea typeface="微软雅黑" panose="020B0503020204020204" charset="-122"/>
                <a:cs typeface="微软雅黑" panose="020B0503020204020204" charset="-122"/>
                <a:sym typeface="+mn-ea"/>
              </a:rPr>
              <a:t>建立的基本条件：</a:t>
            </a:r>
            <a:endParaRPr lang="en-US" altLang="zh-CN" sz="2200" b="1">
              <a:solidFill>
                <a:srgbClr val="0070C0"/>
              </a:solidFill>
              <a:latin typeface="微软雅黑" panose="020B0503020204020204" charset="-122"/>
              <a:ea typeface="微软雅黑" panose="020B0503020204020204" charset="-122"/>
              <a:cs typeface="微软雅黑" panose="020B0503020204020204" charset="-122"/>
              <a:sym typeface="+mn-ea"/>
            </a:endParaRPr>
          </a:p>
        </p:txBody>
      </p:sp>
      <p:pic>
        <p:nvPicPr>
          <p:cNvPr id="109" name="图片 108"/>
          <p:cNvPicPr/>
          <p:nvPr>
            <p:custDataLst>
              <p:tags r:id="rId4"/>
            </p:custDataLst>
          </p:nvPr>
        </p:nvPicPr>
        <p:blipFill>
          <a:blip r:embed="rId5"/>
          <a:stretch>
            <a:fillRect/>
          </a:stretch>
        </p:blipFill>
        <p:spPr>
          <a:xfrm>
            <a:off x="341275" y="335962"/>
            <a:ext cx="3991262" cy="3126024"/>
          </a:xfrm>
          <a:prstGeom prst="rect">
            <a:avLst/>
          </a:prstGeom>
          <a:noFill/>
          <a:ln w="9525">
            <a:noFill/>
          </a:ln>
        </p:spPr>
      </p:pic>
      <p:pic>
        <p:nvPicPr>
          <p:cNvPr id="110" name="图片 109"/>
          <p:cNvPicPr/>
          <p:nvPr>
            <p:custDataLst>
              <p:tags r:id="rId6"/>
            </p:custDataLst>
          </p:nvPr>
        </p:nvPicPr>
        <p:blipFill>
          <a:blip r:embed="rId7"/>
          <a:stretch>
            <a:fillRect/>
          </a:stretch>
        </p:blipFill>
        <p:spPr>
          <a:xfrm>
            <a:off x="341275" y="3572995"/>
            <a:ext cx="4089585" cy="2806317"/>
          </a:xfrm>
          <a:prstGeom prst="rect">
            <a:avLst/>
          </a:prstGeom>
          <a:noFill/>
          <a:ln w="9525">
            <a:noFill/>
          </a:ln>
        </p:spPr>
      </p:pic>
      <p:sp>
        <p:nvSpPr>
          <p:cNvPr id="6" name="文本框 5"/>
          <p:cNvSpPr txBox="1"/>
          <p:nvPr>
            <p:custDataLst>
              <p:tags r:id="rId8"/>
            </p:custDataLst>
          </p:nvPr>
        </p:nvSpPr>
        <p:spPr>
          <a:xfrm>
            <a:off x="4600319" y="5918583"/>
            <a:ext cx="7374828" cy="768350"/>
          </a:xfrm>
          <a:prstGeom prst="rect">
            <a:avLst/>
          </a:prstGeom>
          <a:noFill/>
        </p:spPr>
        <p:txBody>
          <a:bodyPr wrap="square" rtlCol="0" anchor="t">
            <a:spAutoFit/>
          </a:bodyPr>
          <a:lstStyle/>
          <a:p>
            <a:pPr algn="l" fontAlgn="base" latinLnBrk="0">
              <a:lnSpc>
                <a:spcPct val="100000"/>
              </a:lnSpc>
            </a:pPr>
            <a:r>
              <a:rPr lang="en-US" altLang="zh-CN" sz="2200">
                <a:latin typeface="华文新魏" panose="02010800040101010101" pitchFamily="2" charset="-122"/>
                <a:ea typeface="华文新魏" panose="02010800040101010101" pitchFamily="2" charset="-122"/>
                <a:cs typeface="华文新魏" panose="02010800040101010101" pitchFamily="2" charset="-122"/>
                <a:sym typeface="宋体" panose="02010600030101010101" pitchFamily="2" charset="-122"/>
              </a:rPr>
              <a:t> </a:t>
            </a:r>
            <a:r>
              <a:rPr lang="zh-CN" altLang="en-US" sz="2200">
                <a:latin typeface="华文新魏" panose="02010800040101010101" pitchFamily="2" charset="-122"/>
                <a:ea typeface="华文新魏" panose="02010800040101010101" pitchFamily="2" charset="-122"/>
                <a:cs typeface="华文新魏" panose="02010800040101010101" pitchFamily="2" charset="-122"/>
                <a:sym typeface="宋体" panose="02010600030101010101" pitchFamily="2" charset="-122"/>
              </a:rPr>
              <a:t>一是：有大批失去生产资料、能够自由出卖劳动力的人。</a:t>
            </a:r>
            <a:endParaRPr lang="zh-CN" altLang="en-US" sz="2200" strike="noStrike" noProof="1">
              <a:latin typeface="华文新魏" panose="02010800040101010101" pitchFamily="2" charset="-122"/>
              <a:ea typeface="华文新魏" panose="02010800040101010101" pitchFamily="2" charset="-122"/>
              <a:cs typeface="华文新魏" panose="02010800040101010101" pitchFamily="2" charset="-122"/>
              <a:sym typeface="宋体" panose="02010600030101010101" pitchFamily="2" charset="-122"/>
            </a:endParaRPr>
          </a:p>
          <a:p>
            <a:pPr algn="l" fontAlgn="base" latinLnBrk="0">
              <a:lnSpc>
                <a:spcPct val="100000"/>
              </a:lnSpc>
            </a:pPr>
            <a:r>
              <a:rPr lang="zh-CN" altLang="en-US" sz="2200">
                <a:latin typeface="华文新魏" panose="02010800040101010101" pitchFamily="2" charset="-122"/>
                <a:ea typeface="华文新魏" panose="02010800040101010101" pitchFamily="2" charset="-122"/>
                <a:cs typeface="华文新魏" panose="02010800040101010101" pitchFamily="2" charset="-122"/>
                <a:sym typeface="宋体" panose="02010600030101010101" pitchFamily="2" charset="-122"/>
              </a:rPr>
              <a:t> 二是：大量货币当作资本。</a:t>
            </a:r>
            <a:endParaRPr lang="zh-CN" altLang="en-US" sz="2200">
              <a:latin typeface="华文新魏" panose="02010800040101010101" pitchFamily="2" charset="-122"/>
              <a:ea typeface="华文新魏" panose="02010800040101010101" pitchFamily="2" charset="-122"/>
              <a:cs typeface="华文新魏" panose="02010800040101010101" pitchFamily="2" charset="-122"/>
              <a:sym typeface="宋体" panose="02010600030101010101" pitchFamily="2" charset="-122"/>
            </a:endParaRPr>
          </a:p>
        </p:txBody>
      </p:sp>
      <p:sp>
        <p:nvSpPr>
          <p:cNvPr id="7" name="文本框 6"/>
          <p:cNvSpPr txBox="1"/>
          <p:nvPr>
            <p:custDataLst>
              <p:tags r:id="rId9"/>
            </p:custDataLst>
          </p:nvPr>
        </p:nvSpPr>
        <p:spPr>
          <a:xfrm>
            <a:off x="4715664" y="3812915"/>
            <a:ext cx="7144563" cy="1445260"/>
          </a:xfrm>
          <a:prstGeom prst="rect">
            <a:avLst/>
          </a:prstGeom>
          <a:noFill/>
        </p:spPr>
        <p:txBody>
          <a:bodyPr wrap="square" rtlCol="0" anchor="t">
            <a:spAutoFit/>
          </a:bodyPr>
          <a:lstStyle/>
          <a:p>
            <a:pPr algn="l" fontAlgn="base" latinLnBrk="0">
              <a:lnSpc>
                <a:spcPct val="100000"/>
              </a:lnSpc>
            </a:pPr>
            <a:r>
              <a:rPr lang="zh-CN" altLang="en-US" sz="2200">
                <a:latin typeface="华文新魏" panose="02010800040101010101" pitchFamily="2" charset="-122"/>
                <a:ea typeface="华文新魏" panose="02010800040101010101" pitchFamily="2" charset="-122"/>
                <a:sym typeface="+mn-ea"/>
              </a:rPr>
              <a:t>①资本家占有一切生产资料。</a:t>
            </a:r>
            <a:r>
              <a:rPr lang="zh-CN" altLang="en-US" sz="2200" b="1">
                <a:solidFill>
                  <a:srgbClr val="C00000"/>
                </a:solidFill>
                <a:latin typeface="华文新魏" panose="02010800040101010101" pitchFamily="2" charset="-122"/>
                <a:ea typeface="华文新魏" panose="02010800040101010101" pitchFamily="2" charset="-122"/>
                <a:sym typeface="+mn-ea"/>
              </a:rPr>
              <a:t>（生产资料所有制）</a:t>
            </a:r>
            <a:endParaRPr lang="zh-CN" altLang="en-US" sz="2200" b="1" strike="noStrike" noProof="1">
              <a:solidFill>
                <a:srgbClr val="C00000"/>
              </a:solidFill>
              <a:latin typeface="华文新魏" panose="02010800040101010101" pitchFamily="2" charset="-122"/>
              <a:ea typeface="华文新魏" panose="02010800040101010101" pitchFamily="2" charset="-122"/>
              <a:sym typeface="+mn-ea"/>
            </a:endParaRPr>
          </a:p>
          <a:p>
            <a:pPr algn="l" fontAlgn="base" latinLnBrk="0">
              <a:lnSpc>
                <a:spcPct val="100000"/>
              </a:lnSpc>
            </a:pPr>
            <a:r>
              <a:rPr lang="zh-CN" altLang="en-US" sz="2200">
                <a:latin typeface="华文新魏" panose="02010800040101010101" pitchFamily="2" charset="-122"/>
                <a:ea typeface="华文新魏" panose="02010800040101010101" pitchFamily="2" charset="-122"/>
                <a:sym typeface="+mn-ea"/>
              </a:rPr>
              <a:t>②劳动者有人身自由，受雇于资本家，成为雇佣工人。</a:t>
            </a:r>
            <a:r>
              <a:rPr lang="zh-CN" altLang="en-US" sz="2200" b="1">
                <a:solidFill>
                  <a:srgbClr val="C00000"/>
                </a:solidFill>
                <a:latin typeface="华文新魏" panose="02010800040101010101" pitchFamily="2" charset="-122"/>
                <a:ea typeface="华文新魏" panose="02010800040101010101" pitchFamily="2" charset="-122"/>
                <a:sym typeface="+mn-ea"/>
              </a:rPr>
              <a:t>（人与人之间的地位与关系）</a:t>
            </a:r>
            <a:endParaRPr lang="zh-CN" altLang="en-US" sz="2200" b="1" strike="noStrike" noProof="1">
              <a:solidFill>
                <a:srgbClr val="C00000"/>
              </a:solidFill>
              <a:latin typeface="华文新魏" panose="02010800040101010101" pitchFamily="2" charset="-122"/>
              <a:ea typeface="华文新魏" panose="02010800040101010101" pitchFamily="2" charset="-122"/>
              <a:sym typeface="+mn-ea"/>
            </a:endParaRPr>
          </a:p>
          <a:p>
            <a:pPr algn="l" fontAlgn="base" latinLnBrk="0">
              <a:lnSpc>
                <a:spcPct val="100000"/>
              </a:lnSpc>
            </a:pPr>
            <a:r>
              <a:rPr lang="zh-CN" altLang="en-US" sz="2200">
                <a:latin typeface="华文新魏" panose="02010800040101010101" pitchFamily="2" charset="-122"/>
                <a:ea typeface="华文新魏" panose="02010800040101010101" pitchFamily="2" charset="-122"/>
                <a:sym typeface="+mn-ea"/>
              </a:rPr>
              <a:t>③资本家占有工人创造的剩余价值。</a:t>
            </a:r>
            <a:r>
              <a:rPr lang="zh-CN" altLang="en-US" sz="2200" b="1">
                <a:solidFill>
                  <a:srgbClr val="C00000"/>
                </a:solidFill>
                <a:latin typeface="华文新魏" panose="02010800040101010101" pitchFamily="2" charset="-122"/>
                <a:ea typeface="华文新魏" panose="02010800040101010101" pitchFamily="2" charset="-122"/>
                <a:sym typeface="+mn-ea"/>
              </a:rPr>
              <a:t>（产品如何分配）</a:t>
            </a:r>
            <a:endParaRPr lang="zh-CN" altLang="en-US" sz="2200" b="1">
              <a:solidFill>
                <a:srgbClr val="C00000"/>
              </a:solidFill>
              <a:latin typeface="华文新魏" panose="02010800040101010101" pitchFamily="2" charset="-122"/>
              <a:ea typeface="华文新魏" panose="02010800040101010101" pitchFamily="2" charset="-122"/>
              <a:sym typeface="+mn-ea"/>
            </a:endParaRPr>
          </a:p>
        </p:txBody>
      </p:sp>
      <p:sp>
        <p:nvSpPr>
          <p:cNvPr id="2" name="文本框 1"/>
          <p:cNvSpPr txBox="1"/>
          <p:nvPr>
            <p:custDataLst>
              <p:tags r:id="rId10"/>
            </p:custDataLst>
          </p:nvPr>
        </p:nvSpPr>
        <p:spPr>
          <a:xfrm>
            <a:off x="4715510" y="3210560"/>
            <a:ext cx="6102350" cy="429895"/>
          </a:xfrm>
          <a:prstGeom prst="rect">
            <a:avLst/>
          </a:prstGeom>
          <a:noFill/>
        </p:spPr>
        <p:txBody>
          <a:bodyPr wrap="square" rtlCol="0" anchor="t">
            <a:spAutoFit/>
          </a:bodyPr>
          <a:lstStyle/>
          <a:p>
            <a:pPr algn="l" fontAlgn="base" latinLnBrk="0">
              <a:lnSpc>
                <a:spcPct val="100000"/>
              </a:lnSpc>
              <a:buClrTx/>
              <a:buSzTx/>
              <a:buFontTx/>
            </a:pPr>
            <a:r>
              <a:rPr lang="zh-CN" altLang="en-US" sz="2200" b="1">
                <a:solidFill>
                  <a:srgbClr val="0070C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a:t>
            </a:r>
            <a:r>
              <a:rPr lang="en-US" altLang="zh-CN" sz="2200" b="1">
                <a:solidFill>
                  <a:srgbClr val="0070C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1</a:t>
            </a:r>
            <a:r>
              <a:rPr lang="zh-CN" altLang="en-US" sz="2200" b="1">
                <a:solidFill>
                  <a:srgbClr val="0070C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a:t>
            </a:r>
            <a:r>
              <a:rPr lang="zh-CN" altLang="en-US" sz="2200" b="1">
                <a:solidFill>
                  <a:srgbClr val="0070C0"/>
                </a:solidFill>
                <a:latin typeface="微软雅黑" panose="020B0503020204020204" charset="-122"/>
                <a:ea typeface="微软雅黑" panose="020B0503020204020204" charset="-122"/>
                <a:cs typeface="微软雅黑" panose="020B0503020204020204" charset="-122"/>
                <a:sym typeface="+mn-ea"/>
              </a:rPr>
              <a:t>资本主义生产关系</a:t>
            </a:r>
            <a:r>
              <a:rPr lang="zh-CN" altLang="en-US" sz="2200" b="1">
                <a:solidFill>
                  <a:srgbClr val="0070C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特点：</a:t>
            </a:r>
            <a:endParaRPr lang="zh-CN" altLang="en-US" sz="2200" b="1">
              <a:solidFill>
                <a:srgbClr val="0070C0"/>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sp>
        <p:nvSpPr>
          <p:cNvPr id="8" name="文本框 7"/>
          <p:cNvSpPr txBox="1"/>
          <p:nvPr>
            <p:custDataLst>
              <p:tags r:id="rId11"/>
            </p:custDataLst>
          </p:nvPr>
        </p:nvSpPr>
        <p:spPr>
          <a:xfrm>
            <a:off x="4600729" y="1408170"/>
            <a:ext cx="7144563" cy="1106805"/>
          </a:xfrm>
          <a:prstGeom prst="rect">
            <a:avLst/>
          </a:prstGeom>
          <a:noFill/>
        </p:spPr>
        <p:txBody>
          <a:bodyPr wrap="square" rtlCol="0" anchor="t">
            <a:spAutoFit/>
          </a:bodyPr>
          <a:p>
            <a:pPr fontAlgn="base">
              <a:lnSpc>
                <a:spcPct val="150000"/>
              </a:lnSpc>
              <a:spcBef>
                <a:spcPct val="0"/>
              </a:spcBef>
              <a:spcAft>
                <a:spcPct val="0"/>
              </a:spcAft>
            </a:pPr>
            <a:r>
              <a:rPr lang="zh-CN" altLang="zh-CN" sz="2200">
                <a:solidFill>
                  <a:srgbClr val="C00000"/>
                </a:solidFill>
                <a:latin typeface="微软雅黑" panose="020B0503020204020204" charset="-122"/>
                <a:ea typeface="微软雅黑" panose="020B0503020204020204" charset="-122"/>
                <a:cs typeface="Arial" panose="020B0604020202020204"/>
                <a:sym typeface="FZHei-B01S" charset="0"/>
              </a:rPr>
              <a:t>机器大生产、生产社会化、科技</a:t>
            </a:r>
            <a:r>
              <a:rPr lang="zh-CN" altLang="zh-CN" sz="2200">
                <a:solidFill>
                  <a:prstClr val="black"/>
                </a:solidFill>
                <a:latin typeface="微软雅黑" panose="020B0503020204020204" charset="-122"/>
                <a:ea typeface="微软雅黑" panose="020B0503020204020204" charset="-122"/>
                <a:cs typeface="Arial" panose="020B0604020202020204"/>
                <a:sym typeface="FZHei-B01S" charset="0"/>
              </a:rPr>
              <a:t>快速发展并应用于生产，这些都使生产力得到了前所未有的</a:t>
            </a:r>
            <a:r>
              <a:rPr lang="zh-CN" altLang="zh-CN" sz="2200">
                <a:solidFill>
                  <a:srgbClr val="C00000"/>
                </a:solidFill>
                <a:latin typeface="微软雅黑" panose="020B0503020204020204" charset="-122"/>
                <a:ea typeface="微软雅黑" panose="020B0503020204020204" charset="-122"/>
                <a:cs typeface="Arial" panose="020B0604020202020204"/>
                <a:sym typeface="FZHei-B01S" charset="0"/>
              </a:rPr>
              <a:t>巨大飞跃</a:t>
            </a:r>
            <a:r>
              <a:rPr lang="zh-CN" altLang="zh-CN" sz="2200">
                <a:solidFill>
                  <a:prstClr val="black"/>
                </a:solidFill>
                <a:latin typeface="微软雅黑" panose="020B0503020204020204" charset="-122"/>
                <a:ea typeface="微软雅黑" panose="020B0503020204020204" charset="-122"/>
                <a:cs typeface="Arial" panose="020B0604020202020204"/>
                <a:sym typeface="FZHei-B01S" charset="0"/>
              </a:rPr>
              <a:t>。</a:t>
            </a:r>
            <a:endParaRPr lang="zh-CN" altLang="en-US" sz="2200" b="1">
              <a:solidFill>
                <a:srgbClr val="C00000"/>
              </a:solidFill>
              <a:latin typeface="华文新魏" panose="02010800040101010101" pitchFamily="2" charset="-122"/>
              <a:ea typeface="华文新魏" panose="02010800040101010101" pitchFamily="2" charset="-122"/>
              <a:sym typeface="+mn-ea"/>
            </a:endParaRPr>
          </a:p>
        </p:txBody>
      </p:sp>
      <p:sp>
        <p:nvSpPr>
          <p:cNvPr id="9" name="文本框 8"/>
          <p:cNvSpPr txBox="1"/>
          <p:nvPr>
            <p:custDataLst>
              <p:tags r:id="rId12"/>
            </p:custDataLst>
          </p:nvPr>
        </p:nvSpPr>
        <p:spPr>
          <a:xfrm>
            <a:off x="4568643" y="2696443"/>
            <a:ext cx="6102343" cy="460375"/>
          </a:xfrm>
          <a:prstGeom prst="rect">
            <a:avLst/>
          </a:prstGeom>
          <a:noFill/>
        </p:spPr>
        <p:txBody>
          <a:bodyPr wrap="square" rtlCol="0" anchor="t">
            <a:spAutoFit/>
          </a:bodyPr>
          <a:p>
            <a:r>
              <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rPr>
              <a:t>2、</a:t>
            </a: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资本主义</a:t>
            </a: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生产关系：</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9"/>
                                        </p:tgtEl>
                                        <p:attrNameLst>
                                          <p:attrName>style.visibility</p:attrName>
                                        </p:attrNameLst>
                                      </p:cBhvr>
                                      <p:to>
                                        <p:strVal val="visible"/>
                                      </p:to>
                                    </p:set>
                                    <p:anim calcmode="lin" valueType="num">
                                      <p:cBhvr additive="base">
                                        <p:cTn id="13" dur="500" fill="hold"/>
                                        <p:tgtEl>
                                          <p:spTgt spid="109"/>
                                        </p:tgtEl>
                                        <p:attrNameLst>
                                          <p:attrName>ppt_x</p:attrName>
                                        </p:attrNameLst>
                                      </p:cBhvr>
                                      <p:tavLst>
                                        <p:tav tm="0">
                                          <p:val>
                                            <p:strVal val="#ppt_x"/>
                                          </p:val>
                                        </p:tav>
                                        <p:tav tm="100000">
                                          <p:val>
                                            <p:strVal val="#ppt_x"/>
                                          </p:val>
                                        </p:tav>
                                      </p:tavLst>
                                    </p:anim>
                                    <p:anim calcmode="lin" valueType="num">
                                      <p:cBhvr additive="base">
                                        <p:cTn id="14"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0"/>
                                        </p:tgtEl>
                                        <p:attrNameLst>
                                          <p:attrName>style.visibility</p:attrName>
                                        </p:attrNameLst>
                                      </p:cBhvr>
                                      <p:to>
                                        <p:strVal val="visible"/>
                                      </p:to>
                                    </p:set>
                                    <p:anim calcmode="lin" valueType="num">
                                      <p:cBhvr additive="base">
                                        <p:cTn id="19" dur="500" fill="hold"/>
                                        <p:tgtEl>
                                          <p:spTgt spid="110"/>
                                        </p:tgtEl>
                                        <p:attrNameLst>
                                          <p:attrName>ppt_x</p:attrName>
                                        </p:attrNameLst>
                                      </p:cBhvr>
                                      <p:tavLst>
                                        <p:tav tm="0">
                                          <p:val>
                                            <p:strVal val="#ppt_x"/>
                                          </p:val>
                                        </p:tav>
                                        <p:tav tm="100000">
                                          <p:val>
                                            <p:strVal val="#ppt_x"/>
                                          </p:val>
                                        </p:tav>
                                      </p:tavLst>
                                    </p:anim>
                                    <p:anim calcmode="lin" valueType="num">
                                      <p:cBhvr additive="base">
                                        <p:cTn id="20" dur="500" fill="hold"/>
                                        <p:tgtEl>
                                          <p:spTgt spid="1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custDataLst>
              <p:tags r:id="rId1"/>
            </p:custDataLst>
          </p:nvPr>
        </p:nvGrpSpPr>
        <p:grpSpPr>
          <a:xfrm>
            <a:off x="411686" y="349283"/>
            <a:ext cx="5020161" cy="2848183"/>
            <a:chOff x="649" y="545"/>
            <a:chExt cx="7914" cy="4490"/>
          </a:xfrm>
        </p:grpSpPr>
        <p:pic>
          <p:nvPicPr>
            <p:cNvPr id="9218" name="Picture 2" descr="C:\Users\Administrator\Desktop\timg.jpg"/>
            <p:cNvPicPr>
              <a:picLocks noChangeAspect="1" noChangeArrowheads="1"/>
            </p:cNvPicPr>
            <p:nvPr>
              <p:custDataLst>
                <p:tags r:id="rId2"/>
              </p:custDataLst>
            </p:nvPr>
          </p:nvPicPr>
          <p:blipFill>
            <a:blip r:embed="rId3"/>
            <a:stretch>
              <a:fillRect/>
            </a:stretch>
          </p:blipFill>
          <p:spPr bwMode="auto">
            <a:xfrm flipH="1">
              <a:off x="649" y="601"/>
              <a:ext cx="2878" cy="3746"/>
            </a:xfrm>
            <a:prstGeom prst="rect">
              <a:avLst/>
            </a:prstGeom>
            <a:noFill/>
            <a:effectLst>
              <a:softEdge rad="304800"/>
            </a:effectLst>
          </p:spPr>
        </p:pic>
        <p:sp>
          <p:nvSpPr>
            <p:cNvPr id="20" name="椭圆形标注 19"/>
            <p:cNvSpPr/>
            <p:nvPr>
              <p:custDataLst>
                <p:tags r:id="rId4"/>
              </p:custDataLst>
            </p:nvPr>
          </p:nvSpPr>
          <p:spPr>
            <a:xfrm>
              <a:off x="3260" y="545"/>
              <a:ext cx="5303" cy="2441"/>
            </a:xfrm>
            <a:prstGeom prst="wedgeEllipseCallout">
              <a:avLst>
                <a:gd name="adj1" fmla="val -53036"/>
                <a:gd name="adj2" fmla="val 26644"/>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a:ln>
                    <a:noFill/>
                  </a:ln>
                  <a:solidFill>
                    <a:srgbClr val="0070C0"/>
                  </a:solidFill>
                  <a:effectLst/>
                  <a:uLnTx/>
                  <a:uFillTx/>
                  <a:latin typeface="微软雅黑" panose="020B0503020204020204" charset="-122"/>
                  <a:ea typeface="微软雅黑" panose="020B0503020204020204" charset="-122"/>
                  <a:cs typeface="+mn-cs"/>
                </a:rPr>
                <a:t>钱，我有了，而且很多！现在，我想拥有更高的地位和更多的权利！</a:t>
              </a:r>
              <a:endParaRPr kumimoji="0" lang="zh-CN" altLang="en-US" sz="2000" b="1" i="0" u="none" strike="noStrike" kern="1200" cap="none" spc="0" normalizeH="0" baseline="0" noProof="0">
                <a:ln>
                  <a:noFill/>
                </a:ln>
                <a:solidFill>
                  <a:srgbClr val="0070C0"/>
                </a:solidFill>
                <a:effectLst/>
                <a:uLnTx/>
                <a:uFillTx/>
                <a:latin typeface="微软雅黑" panose="020B0503020204020204" charset="-122"/>
                <a:ea typeface="微软雅黑" panose="020B0503020204020204" charset="-122"/>
                <a:cs typeface="+mn-cs"/>
              </a:endParaRPr>
            </a:p>
          </p:txBody>
        </p:sp>
        <p:sp useBgFill="1">
          <p:nvSpPr>
            <p:cNvPr id="32774" name="Text Box 7"/>
            <p:cNvSpPr txBox="1"/>
            <p:nvPr>
              <p:custDataLst>
                <p:tags r:id="rId5"/>
              </p:custDataLst>
            </p:nvPr>
          </p:nvSpPr>
          <p:spPr>
            <a:xfrm>
              <a:off x="900" y="4406"/>
              <a:ext cx="2945" cy="629"/>
            </a:xfrm>
            <a:prstGeom prst="rect">
              <a:avLst/>
            </a:prstGeom>
            <a:ln w="15875" cap="flat" cmpd="sng">
              <a:solidFill>
                <a:srgbClr val="0070C0"/>
              </a:solidFill>
              <a:prstDash val="solid"/>
              <a:miter/>
              <a:headEnd type="none" w="med" len="med"/>
              <a:tailEnd type="none" w="med" len="med"/>
            </a:ln>
          </p:spPr>
          <p:txBody>
            <a:bodyPr>
              <a:spAutoFit/>
            </a:bodyPr>
            <a:lstStyle/>
            <a:p>
              <a:pPr algn="ctr" eaLnBrk="0" hangingPunct="0"/>
              <a:r>
                <a:rPr lang="en-US" altLang="en-US" sz="2000" b="1">
                  <a:latin typeface="黑体" panose="02010609060101010101" charset="-122"/>
                  <a:ea typeface="黑体" panose="02010609060101010101" charset="-122"/>
                </a:rPr>
                <a:t>新兴资产阶级</a:t>
              </a:r>
              <a:endParaRPr lang="en-US" altLang="en-US" sz="2000" b="1">
                <a:latin typeface="黑体" panose="02010609060101010101" charset="-122"/>
                <a:ea typeface="黑体" panose="02010609060101010101" charset="-122"/>
              </a:endParaRPr>
            </a:p>
          </p:txBody>
        </p:sp>
      </p:grpSp>
      <p:grpSp>
        <p:nvGrpSpPr>
          <p:cNvPr id="6" name="组合 5"/>
          <p:cNvGrpSpPr/>
          <p:nvPr>
            <p:custDataLst>
              <p:tags r:id="rId6"/>
            </p:custDataLst>
          </p:nvPr>
        </p:nvGrpSpPr>
        <p:grpSpPr>
          <a:xfrm>
            <a:off x="3192629" y="437456"/>
            <a:ext cx="4131451" cy="2830422"/>
            <a:chOff x="5033" y="684"/>
            <a:chExt cx="6513" cy="4462"/>
          </a:xfrm>
        </p:grpSpPr>
        <p:pic>
          <p:nvPicPr>
            <p:cNvPr id="9219" name="Picture 3" descr="C:\Users\Administrator\AppData\Roaming\Tencent\Users\1083525843\QQ\WinTemp\RichOle\{8PV7SVX{3~0BPV$KY_E8)2.png"/>
            <p:cNvPicPr>
              <a:picLocks noChangeAspect="1" noChangeArrowheads="1"/>
            </p:cNvPicPr>
            <p:nvPr>
              <p:custDataLst>
                <p:tags r:id="rId7"/>
              </p:custDataLst>
            </p:nvPr>
          </p:nvPicPr>
          <p:blipFill>
            <a:blip r:embed="rId8"/>
            <a:stretch>
              <a:fillRect/>
            </a:stretch>
          </p:blipFill>
          <p:spPr bwMode="auto">
            <a:xfrm flipH="1">
              <a:off x="8562" y="684"/>
              <a:ext cx="2984" cy="3579"/>
            </a:xfrm>
            <a:prstGeom prst="rect">
              <a:avLst/>
            </a:prstGeom>
            <a:noFill/>
            <a:effectLst>
              <a:softEdge rad="101600"/>
            </a:effectLst>
          </p:spPr>
        </p:pic>
        <p:sp useBgFill="1">
          <p:nvSpPr>
            <p:cNvPr id="32775" name="Text Box 7"/>
            <p:cNvSpPr txBox="1"/>
            <p:nvPr>
              <p:custDataLst>
                <p:tags r:id="rId9"/>
              </p:custDataLst>
            </p:nvPr>
          </p:nvSpPr>
          <p:spPr>
            <a:xfrm>
              <a:off x="8863" y="4517"/>
              <a:ext cx="2280" cy="629"/>
            </a:xfrm>
            <a:prstGeom prst="rect">
              <a:avLst/>
            </a:prstGeom>
            <a:ln w="15875" cap="flat" cmpd="sng">
              <a:solidFill>
                <a:srgbClr val="0070C0"/>
              </a:solidFill>
              <a:prstDash val="solid"/>
              <a:miter/>
              <a:headEnd type="none" w="med" len="med"/>
              <a:tailEnd type="none" w="med" len="med"/>
            </a:ln>
          </p:spPr>
          <p:txBody>
            <a:bodyPr>
              <a:spAutoFit/>
            </a:bodyPr>
            <a:lstStyle/>
            <a:p>
              <a:pPr lvl="0" algn="ctr" eaLnBrk="0" hangingPunct="0">
                <a:buClrTx/>
                <a:buSzTx/>
                <a:buFontTx/>
              </a:pPr>
              <a:r>
                <a:rPr lang="en-US" altLang="en-US" sz="2000" b="1">
                  <a:latin typeface="黑体" panose="02010609060101010101" charset="-122"/>
                  <a:ea typeface="黑体" panose="02010609060101010101" charset="-122"/>
                  <a:sym typeface="+mn-ea"/>
                </a:rPr>
                <a:t>查理一世</a:t>
              </a:r>
              <a:endParaRPr lang="en-US" altLang="en-US" sz="2000" b="1">
                <a:latin typeface="黑体" panose="02010609060101010101" charset="-122"/>
                <a:ea typeface="黑体" panose="02010609060101010101" charset="-122"/>
                <a:sym typeface="+mn-ea"/>
              </a:endParaRPr>
            </a:p>
          </p:txBody>
        </p:sp>
        <p:sp>
          <p:nvSpPr>
            <p:cNvPr id="24" name="椭圆形标注 23"/>
            <p:cNvSpPr/>
            <p:nvPr>
              <p:custDataLst>
                <p:tags r:id="rId10"/>
              </p:custDataLst>
            </p:nvPr>
          </p:nvSpPr>
          <p:spPr>
            <a:xfrm>
              <a:off x="5033" y="3313"/>
              <a:ext cx="2925" cy="1093"/>
            </a:xfrm>
            <a:prstGeom prst="wedgeEllipseCallout">
              <a:avLst>
                <a:gd name="adj1" fmla="val 66016"/>
                <a:gd name="adj2" fmla="val -2352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a:ln>
                    <a:noFill/>
                  </a:ln>
                  <a:solidFill>
                    <a:srgbClr val="C00000"/>
                  </a:solidFill>
                  <a:effectLst/>
                  <a:uLnTx/>
                  <a:uFillTx/>
                  <a:latin typeface="+mn-lt"/>
                  <a:ea typeface="+mn-ea"/>
                  <a:cs typeface="+mn-cs"/>
                </a:rPr>
                <a:t>痴心妄想！</a:t>
              </a:r>
              <a:endParaRPr kumimoji="0" lang="zh-CN" altLang="en-US" sz="2000" b="1" i="0" u="none" strike="noStrike" kern="1200" cap="none" spc="0" normalizeH="0" baseline="0" noProof="0">
                <a:ln>
                  <a:noFill/>
                </a:ln>
                <a:solidFill>
                  <a:srgbClr val="C00000"/>
                </a:solidFill>
                <a:effectLst/>
                <a:uLnTx/>
                <a:uFillTx/>
                <a:latin typeface="+mn-lt"/>
                <a:ea typeface="+mn-ea"/>
                <a:cs typeface="+mn-cs"/>
              </a:endParaRPr>
            </a:p>
          </p:txBody>
        </p:sp>
      </p:grpSp>
      <p:grpSp>
        <p:nvGrpSpPr>
          <p:cNvPr id="7" name="组合 6"/>
          <p:cNvGrpSpPr/>
          <p:nvPr>
            <p:custDataLst>
              <p:tags r:id="rId11"/>
            </p:custDataLst>
          </p:nvPr>
        </p:nvGrpSpPr>
        <p:grpSpPr>
          <a:xfrm>
            <a:off x="7110943" y="479323"/>
            <a:ext cx="4763253" cy="2773331"/>
            <a:chOff x="11210" y="750"/>
            <a:chExt cx="7509" cy="4372"/>
          </a:xfrm>
        </p:grpSpPr>
        <p:pic>
          <p:nvPicPr>
            <p:cNvPr id="9220" name="Picture 4" descr="C:\Users\Administrator\AppData\Roaming\Tencent\Users\1083525843\QQ\WinTemp\RichOle\T2)590B{}W~4X~[LRR2AG)X.png"/>
            <p:cNvPicPr>
              <a:picLocks noChangeAspect="1" noChangeArrowheads="1"/>
            </p:cNvPicPr>
            <p:nvPr>
              <p:custDataLst>
                <p:tags r:id="rId12"/>
              </p:custDataLst>
            </p:nvPr>
          </p:nvPicPr>
          <p:blipFill>
            <a:blip r:embed="rId13"/>
            <a:stretch>
              <a:fillRect/>
            </a:stretch>
          </p:blipFill>
          <p:spPr bwMode="auto">
            <a:xfrm>
              <a:off x="14325" y="750"/>
              <a:ext cx="4065" cy="3450"/>
            </a:xfrm>
            <a:prstGeom prst="rect">
              <a:avLst/>
            </a:prstGeom>
            <a:noFill/>
            <a:effectLst>
              <a:softEdge rad="139700"/>
            </a:effectLst>
          </p:spPr>
        </p:pic>
        <p:sp useBgFill="1">
          <p:nvSpPr>
            <p:cNvPr id="32778" name="Text Box 7"/>
            <p:cNvSpPr txBox="1"/>
            <p:nvPr>
              <p:custDataLst>
                <p:tags r:id="rId14"/>
              </p:custDataLst>
            </p:nvPr>
          </p:nvSpPr>
          <p:spPr>
            <a:xfrm>
              <a:off x="14259" y="4493"/>
              <a:ext cx="4460" cy="629"/>
            </a:xfrm>
            <a:prstGeom prst="rect">
              <a:avLst/>
            </a:prstGeom>
            <a:ln w="15875" cap="flat" cmpd="sng">
              <a:solidFill>
                <a:srgbClr val="0070C0"/>
              </a:solidFill>
              <a:prstDash val="solid"/>
              <a:miter/>
              <a:headEnd type="none" w="med" len="med"/>
              <a:tailEnd type="none" w="med" len="med"/>
            </a:ln>
          </p:spPr>
          <p:txBody>
            <a:bodyPr>
              <a:spAutoFit/>
            </a:bodyPr>
            <a:lstStyle/>
            <a:p>
              <a:pPr lvl="0" algn="ctr" eaLnBrk="0" hangingPunct="0">
                <a:buClrTx/>
                <a:buSzTx/>
                <a:buFontTx/>
              </a:pPr>
              <a:r>
                <a:rPr lang="en-US" altLang="en-US" sz="2000" b="1">
                  <a:latin typeface="黑体" panose="02010609060101010101" charset="-122"/>
                  <a:ea typeface="黑体" panose="02010609060101010101" charset="-122"/>
                  <a:sym typeface="+mn-ea"/>
                </a:rPr>
                <a:t>查理一世被送上断头台</a:t>
              </a:r>
              <a:endParaRPr lang="en-US" altLang="en-US" sz="2000" b="1">
                <a:latin typeface="黑体" panose="02010609060101010101" charset="-122"/>
                <a:ea typeface="黑体" panose="02010609060101010101" charset="-122"/>
                <a:sym typeface="+mn-ea"/>
              </a:endParaRPr>
            </a:p>
          </p:txBody>
        </p:sp>
        <p:sp>
          <p:nvSpPr>
            <p:cNvPr id="27" name="椭圆形标注 26"/>
            <p:cNvSpPr/>
            <p:nvPr>
              <p:custDataLst>
                <p:tags r:id="rId15"/>
              </p:custDataLst>
            </p:nvPr>
          </p:nvSpPr>
          <p:spPr>
            <a:xfrm>
              <a:off x="11210" y="1866"/>
              <a:ext cx="3115" cy="2048"/>
            </a:xfrm>
            <a:prstGeom prst="wedgeEllipseCallout">
              <a:avLst>
                <a:gd name="adj1" fmla="val 63675"/>
                <a:gd name="adj2" fmla="val -26817"/>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a:ln>
                    <a:noFill/>
                  </a:ln>
                  <a:solidFill>
                    <a:srgbClr val="0070C0"/>
                  </a:solidFill>
                  <a:effectLst/>
                  <a:uLnTx/>
                  <a:uFillTx/>
                  <a:latin typeface="微软雅黑" panose="020B0503020204020204" charset="-122"/>
                  <a:ea typeface="微软雅黑" panose="020B0503020204020204" charset="-122"/>
                  <a:cs typeface="+mn-cs"/>
                </a:rPr>
                <a:t>呵呵！真的是痴心妄想吗？</a:t>
              </a:r>
              <a:endParaRPr kumimoji="0" lang="zh-CN" altLang="en-US" sz="2000" b="1" i="0" u="none" strike="noStrike" kern="1200" cap="none" spc="0" normalizeH="0" baseline="0" noProof="0">
                <a:ln>
                  <a:noFill/>
                </a:ln>
                <a:solidFill>
                  <a:srgbClr val="0070C0"/>
                </a:solidFill>
                <a:effectLst/>
                <a:uLnTx/>
                <a:uFillTx/>
                <a:latin typeface="微软雅黑" panose="020B0503020204020204" charset="-122"/>
                <a:ea typeface="微软雅黑" panose="020B0503020204020204" charset="-122"/>
                <a:cs typeface="+mn-cs"/>
              </a:endParaRPr>
            </a:p>
          </p:txBody>
        </p:sp>
      </p:grpSp>
      <p:sp>
        <p:nvSpPr>
          <p:cNvPr id="2" name="文本框 1"/>
          <p:cNvSpPr txBox="1"/>
          <p:nvPr>
            <p:custDataLst>
              <p:tags r:id="rId16"/>
            </p:custDataLst>
          </p:nvPr>
        </p:nvSpPr>
        <p:spPr>
          <a:xfrm>
            <a:off x="539188" y="3429000"/>
            <a:ext cx="6102343" cy="491490"/>
          </a:xfrm>
          <a:prstGeom prst="rect">
            <a:avLst/>
          </a:prstGeom>
          <a:noFill/>
        </p:spPr>
        <p:txBody>
          <a:bodyPr wrap="square" rtlCol="0" anchor="t">
            <a:spAutoFit/>
          </a:bodyPr>
          <a:lstStyle/>
          <a:p>
            <a:pPr algn="l" fontAlgn="base" latinLnBrk="0">
              <a:lnSpc>
                <a:spcPct val="100000"/>
              </a:lnSpc>
            </a:pPr>
            <a:r>
              <a:rPr lang="en-US" altLang="zh-CN" sz="2595" b="1">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3、</a:t>
            </a:r>
            <a:r>
              <a:rPr lang="en-US" altLang="zh-CN" sz="2595" b="1">
                <a:solidFill>
                  <a:srgbClr val="C00000"/>
                </a:solidFill>
                <a:latin typeface="微软雅黑" panose="020B0503020204020204" charset="-122"/>
                <a:ea typeface="微软雅黑" panose="020B0503020204020204" charset="-122"/>
                <a:cs typeface="微软雅黑" panose="020B0503020204020204" charset="-122"/>
                <a:sym typeface="+mn-ea"/>
              </a:rPr>
              <a:t>资本主义制度的确立</a:t>
            </a:r>
            <a:r>
              <a:rPr lang="zh-CN" altLang="en-US" sz="2595" b="1">
                <a:solidFill>
                  <a:srgbClr val="C00000"/>
                </a:solidFill>
                <a:latin typeface="微软雅黑" panose="020B0503020204020204" charset="-122"/>
                <a:ea typeface="微软雅黑" panose="020B0503020204020204" charset="-122"/>
                <a:cs typeface="微软雅黑" panose="020B0503020204020204" charset="-122"/>
                <a:sym typeface="+mn-ea"/>
              </a:rPr>
              <a:t>：</a:t>
            </a:r>
            <a:endParaRPr lang="zh-CN" altLang="en-US" sz="2595"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4" name="矩形 13"/>
          <p:cNvSpPr/>
          <p:nvPr>
            <p:custDataLst>
              <p:tags r:id="rId17"/>
            </p:custDataLst>
          </p:nvPr>
        </p:nvSpPr>
        <p:spPr>
          <a:xfrm>
            <a:off x="413589" y="4004346"/>
            <a:ext cx="11574788" cy="46037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0070C0"/>
                </a:solidFill>
                <a:effectLst/>
                <a:uLnTx/>
                <a:uFillTx/>
                <a:latin typeface="微软雅黑" panose="020B0503020204020204" charset="-122"/>
                <a:ea typeface="微软雅黑" panose="020B0503020204020204" charset="-122"/>
                <a:cs typeface="微软雅黑" panose="020B0503020204020204" charset="-122"/>
                <a:sym typeface="宋体" panose="02010600030101010101" pitchFamily="2" charset="-122"/>
              </a:rPr>
              <a:t>（</a:t>
            </a:r>
            <a:r>
              <a:rPr kumimoji="0" lang="en-US" altLang="zh-CN" sz="2400" b="1" i="0" u="none" strike="noStrike" kern="1200" cap="none" spc="0" normalizeH="0" baseline="0" noProof="0">
                <a:ln>
                  <a:noFill/>
                </a:ln>
                <a:solidFill>
                  <a:srgbClr val="0070C0"/>
                </a:solidFill>
                <a:effectLst/>
                <a:uLnTx/>
                <a:uFillTx/>
                <a:latin typeface="微软雅黑" panose="020B0503020204020204" charset="-122"/>
                <a:ea typeface="微软雅黑" panose="020B0503020204020204" charset="-122"/>
                <a:cs typeface="微软雅黑" panose="020B0503020204020204" charset="-122"/>
                <a:sym typeface="宋体" panose="02010600030101010101" pitchFamily="2" charset="-122"/>
              </a:rPr>
              <a:t>1</a:t>
            </a:r>
            <a:r>
              <a:rPr kumimoji="0" lang="zh-CN" altLang="en-US" sz="2400" b="1" i="0" u="none" strike="noStrike" kern="1200" cap="none" spc="0" normalizeH="0" baseline="0" noProof="0">
                <a:ln>
                  <a:noFill/>
                </a:ln>
                <a:solidFill>
                  <a:srgbClr val="0070C0"/>
                </a:solidFill>
                <a:effectLst/>
                <a:uLnTx/>
                <a:uFillTx/>
                <a:latin typeface="微软雅黑" panose="020B0503020204020204" charset="-122"/>
                <a:ea typeface="微软雅黑" panose="020B0503020204020204" charset="-122"/>
                <a:cs typeface="微软雅黑" panose="020B0503020204020204" charset="-122"/>
                <a:sym typeface="宋体" panose="02010600030101010101" pitchFamily="2" charset="-122"/>
              </a:rPr>
              <a:t>）方式：</a:t>
            </a:r>
            <a:r>
              <a:rPr kumimoji="0" lang="zh-CN" altLang="en-US" sz="2400" i="0" u="none" strike="noStrike" kern="1200" cap="none" spc="0" normalizeH="0" baseline="0" noProof="0">
                <a:ln>
                  <a:noFill/>
                </a:ln>
                <a:solidFill>
                  <a:schemeClr val="tx1"/>
                </a:solidFill>
                <a:effectLst/>
                <a:uLnTx/>
                <a:uFillTx/>
                <a:latin typeface="微软雅黑 Light" panose="020B0502040204020203" charset="-122"/>
                <a:ea typeface="微软雅黑 Light" panose="020B0502040204020203" charset="-122"/>
                <a:cs typeface="微软雅黑 Light" panose="020B0502040204020203" charset="-122"/>
                <a:sym typeface="宋体" panose="02010600030101010101" pitchFamily="2" charset="-122"/>
              </a:rPr>
              <a:t>提出“自由、平等、博爱”口号，利用劳动人民的力量，发动资产阶级革命。</a:t>
            </a:r>
            <a:endParaRPr kumimoji="0" lang="en-US" altLang="zh-CN" sz="2400" i="0" u="none" strike="noStrike" kern="1200" cap="none" spc="0" normalizeH="0" baseline="0" noProof="0">
              <a:ln>
                <a:noFill/>
              </a:ln>
              <a:solidFill>
                <a:schemeClr val="tx1"/>
              </a:solidFill>
              <a:effectLst/>
              <a:uLnTx/>
              <a:uFillTx/>
              <a:latin typeface="微软雅黑 Light" panose="020B0502040204020203" charset="-122"/>
              <a:ea typeface="微软雅黑 Light" panose="020B0502040204020203" charset="-122"/>
              <a:cs typeface="微软雅黑 Light" panose="020B0502040204020203" charset="-122"/>
              <a:sym typeface="宋体" panose="02010600030101010101" pitchFamily="2" charset="-122"/>
            </a:endParaRPr>
          </a:p>
        </p:txBody>
      </p:sp>
      <p:sp>
        <p:nvSpPr>
          <p:cNvPr id="15" name="矩形 14"/>
          <p:cNvSpPr/>
          <p:nvPr>
            <p:custDataLst>
              <p:tags r:id="rId18"/>
            </p:custDataLst>
          </p:nvPr>
        </p:nvSpPr>
        <p:spPr>
          <a:xfrm>
            <a:off x="413589" y="4548609"/>
            <a:ext cx="11517063" cy="460375"/>
          </a:xfrm>
          <a:prstGeom prst="rect">
            <a:avLst/>
          </a:prstGeom>
        </p:spPr>
        <p:txBody>
          <a:bodyPr wrap="square">
            <a:spAutoFit/>
          </a:bodyPr>
          <a:lstStyle/>
          <a:p>
            <a:pPr lvl="0" algn="l">
              <a:buClrTx/>
              <a:buSzTx/>
              <a:buFontTx/>
              <a:defRPr/>
            </a:pPr>
            <a:r>
              <a:rPr lang="zh-CN" altLang="en-US" sz="2400" b="1" noProof="0">
                <a:ln>
                  <a:noFill/>
                </a:ln>
                <a:solidFill>
                  <a:srgbClr val="0070C0"/>
                </a:solidFill>
                <a:effectLst/>
                <a:uLnTx/>
                <a:uFillTx/>
                <a:latin typeface="微软雅黑" panose="020B0503020204020204" charset="-122"/>
                <a:ea typeface="微软雅黑" panose="020B0503020204020204" charset="-122"/>
                <a:cs typeface="微软雅黑" panose="020B0503020204020204" charset="-122"/>
                <a:sym typeface="宋体" panose="02010600030101010101" pitchFamily="2" charset="-122"/>
              </a:rPr>
              <a:t>（</a:t>
            </a:r>
            <a:r>
              <a:rPr lang="en-US" altLang="zh-CN" sz="2400" b="1" noProof="0">
                <a:ln>
                  <a:noFill/>
                </a:ln>
                <a:solidFill>
                  <a:srgbClr val="0070C0"/>
                </a:solidFill>
                <a:effectLst/>
                <a:uLnTx/>
                <a:uFillTx/>
                <a:latin typeface="微软雅黑" panose="020B0503020204020204" charset="-122"/>
                <a:ea typeface="微软雅黑" panose="020B0503020204020204" charset="-122"/>
                <a:cs typeface="微软雅黑" panose="020B0503020204020204" charset="-122"/>
                <a:sym typeface="宋体" panose="02010600030101010101" pitchFamily="2" charset="-122"/>
              </a:rPr>
              <a:t>2</a:t>
            </a:r>
            <a:r>
              <a:rPr lang="zh-CN" altLang="en-US" sz="2400" b="1" noProof="0">
                <a:ln>
                  <a:noFill/>
                </a:ln>
                <a:solidFill>
                  <a:srgbClr val="0070C0"/>
                </a:solidFill>
                <a:effectLst/>
                <a:uLnTx/>
                <a:uFillTx/>
                <a:latin typeface="微软雅黑" panose="020B0503020204020204" charset="-122"/>
                <a:ea typeface="微软雅黑" panose="020B0503020204020204" charset="-122"/>
                <a:cs typeface="微软雅黑" panose="020B0503020204020204" charset="-122"/>
                <a:sym typeface="宋体" panose="02010600030101010101" pitchFamily="2" charset="-122"/>
              </a:rPr>
              <a:t>）标志：</a:t>
            </a:r>
            <a:r>
              <a:rPr lang="zh-CN" altLang="en-US" sz="2400" b="1" noProof="0">
                <a:ln>
                  <a:noFill/>
                </a:ln>
                <a:solidFill>
                  <a:srgbClr val="C00000"/>
                </a:solidFill>
                <a:effectLst/>
                <a:uLnTx/>
                <a:uFillTx/>
                <a:latin typeface="华文新魏" panose="02010800040101010101" pitchFamily="2" charset="-122"/>
                <a:ea typeface="华文新魏" panose="02010800040101010101" pitchFamily="2" charset="-122"/>
                <a:cs typeface="微软雅黑" panose="020B0503020204020204" charset="-122"/>
                <a:sym typeface="宋体" panose="02010600030101010101" pitchFamily="2" charset="-122"/>
              </a:rPr>
              <a:t>资产阶级革命的胜利，标志着资本主义社会的开始。</a:t>
            </a:r>
            <a:endParaRPr lang="zh-CN" altLang="en-US" sz="2400" b="1" noProof="0">
              <a:ln>
                <a:noFill/>
              </a:ln>
              <a:solidFill>
                <a:srgbClr val="C00000"/>
              </a:solidFill>
              <a:effectLst/>
              <a:uLnTx/>
              <a:uFillTx/>
              <a:latin typeface="华文新魏" panose="02010800040101010101" pitchFamily="2" charset="-122"/>
              <a:ea typeface="华文新魏" panose="02010800040101010101" pitchFamily="2" charset="-122"/>
              <a:cs typeface="微软雅黑" panose="020B0503020204020204" charset="-122"/>
              <a:sym typeface="宋体" panose="02010600030101010101" pitchFamily="2" charset="-122"/>
            </a:endParaRPr>
          </a:p>
        </p:txBody>
      </p:sp>
      <p:sp>
        <p:nvSpPr>
          <p:cNvPr id="3" name="文本框 2"/>
          <p:cNvSpPr txBox="1"/>
          <p:nvPr>
            <p:custDataLst>
              <p:tags r:id="rId19"/>
            </p:custDataLst>
          </p:nvPr>
        </p:nvSpPr>
        <p:spPr>
          <a:xfrm>
            <a:off x="341275" y="5115074"/>
            <a:ext cx="5556812" cy="460375"/>
          </a:xfrm>
          <a:prstGeom prst="rect">
            <a:avLst/>
          </a:prstGeom>
          <a:noFill/>
        </p:spPr>
        <p:txBody>
          <a:bodyPr wrap="square" rtlCol="0" anchor="t">
            <a:spAutoFit/>
          </a:bodyPr>
          <a:lstStyle/>
          <a:p>
            <a:pPr algn="l" fontAlgn="base" latinLnBrk="0">
              <a:lnSpc>
                <a:spcPct val="100000"/>
              </a:lnSpc>
            </a:pPr>
            <a:r>
              <a:rPr lang="zh-CN" altLang="en-US" sz="2400" b="1" noProof="0">
                <a:ln>
                  <a:noFill/>
                </a:ln>
                <a:solidFill>
                  <a:srgbClr val="0070C0"/>
                </a:solidFill>
                <a:effectLst/>
                <a:uLnTx/>
                <a:uFillTx/>
                <a:latin typeface="微软雅黑" panose="020B0503020204020204" charset="-122"/>
                <a:ea typeface="微软雅黑" panose="020B0503020204020204" charset="-122"/>
                <a:cs typeface="微软雅黑" panose="020B0503020204020204" charset="-122"/>
                <a:sym typeface="+mn-ea"/>
              </a:rPr>
              <a:t>（</a:t>
            </a:r>
            <a:r>
              <a:rPr lang="en-US" altLang="zh-CN" sz="2400" b="1" noProof="0">
                <a:ln>
                  <a:noFill/>
                </a:ln>
                <a:solidFill>
                  <a:srgbClr val="0070C0"/>
                </a:solidFill>
                <a:effectLst/>
                <a:uLnTx/>
                <a:uFillTx/>
                <a:latin typeface="微软雅黑" panose="020B0503020204020204" charset="-122"/>
                <a:ea typeface="微软雅黑" panose="020B0503020204020204" charset="-122"/>
                <a:cs typeface="微软雅黑" panose="020B0503020204020204" charset="-122"/>
                <a:sym typeface="+mn-ea"/>
              </a:rPr>
              <a:t>3</a:t>
            </a:r>
            <a:r>
              <a:rPr lang="zh-CN" altLang="en-US" sz="2400" b="1" noProof="0">
                <a:ln>
                  <a:noFill/>
                </a:ln>
                <a:solidFill>
                  <a:srgbClr val="0070C0"/>
                </a:solidFill>
                <a:effectLst/>
                <a:uLnTx/>
                <a:uFillTx/>
                <a:latin typeface="微软雅黑" panose="020B0503020204020204" charset="-122"/>
                <a:ea typeface="微软雅黑" panose="020B0503020204020204" charset="-122"/>
                <a:cs typeface="微软雅黑" panose="020B0503020204020204" charset="-122"/>
                <a:sym typeface="+mn-ea"/>
              </a:rPr>
              <a:t>）评价：</a:t>
            </a:r>
            <a:endParaRPr lang="zh-CN" altLang="en-US" sz="2400" b="1" noProof="0">
              <a:ln>
                <a:noFill/>
              </a:ln>
              <a:solidFill>
                <a:srgbClr val="0070C0"/>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custDataLst>
              <p:tags r:id="rId20"/>
            </p:custDataLst>
          </p:nvPr>
        </p:nvSpPr>
        <p:spPr>
          <a:xfrm>
            <a:off x="2139626" y="5155671"/>
            <a:ext cx="9693338" cy="1207135"/>
          </a:xfrm>
          <a:prstGeom prst="rect">
            <a:avLst/>
          </a:prstGeom>
          <a:noFill/>
        </p:spPr>
        <p:txBody>
          <a:bodyPr wrap="square" rtlCol="0" anchor="t">
            <a:spAutoFit/>
          </a:bodyPr>
          <a:lstStyle/>
          <a:p>
            <a:pPr algn="l">
              <a:lnSpc>
                <a:spcPct val="110000"/>
              </a:lnSpc>
            </a:pPr>
            <a:r>
              <a:rPr lang="zh-CN" altLang="en-US" sz="2200" b="1">
                <a:solidFill>
                  <a:srgbClr val="C00000"/>
                </a:solidFill>
                <a:latin typeface="微软雅黑 Light" panose="020B0502040204020203" charset="-122"/>
                <a:ea typeface="微软雅黑 Light" panose="020B0502040204020203" charset="-122"/>
                <a:sym typeface="+mn-ea"/>
              </a:rPr>
              <a:t>①积极影响：</a:t>
            </a:r>
            <a:endParaRPr lang="zh-CN" altLang="en-US" sz="2200" b="1">
              <a:solidFill>
                <a:srgbClr val="C00000"/>
              </a:solidFill>
              <a:latin typeface="微软雅黑 Light" panose="020B0502040204020203" charset="-122"/>
              <a:ea typeface="微软雅黑 Light" panose="020B0502040204020203" charset="-122"/>
              <a:sym typeface="+mn-ea"/>
            </a:endParaRPr>
          </a:p>
          <a:p>
            <a:pPr algn="l">
              <a:lnSpc>
                <a:spcPct val="110000"/>
              </a:lnSpc>
            </a:pPr>
            <a:r>
              <a:rPr lang="zh-CN" altLang="en-US" sz="2200">
                <a:latin typeface="微软雅黑 Light" panose="020B0502040204020203" charset="-122"/>
                <a:ea typeface="微软雅黑 Light" panose="020B0502040204020203" charset="-122"/>
                <a:sym typeface="+mn-ea"/>
              </a:rPr>
              <a:t>资本主义制度的确立，工业革命的发生和完成，带来了生产力巨大飞跃、促进了人类思想解放、使科学、教育、文化达到了前所未有的高度。</a:t>
            </a:r>
            <a:endParaRPr lang="zh-CN" altLang="en-US" sz="2200">
              <a:latin typeface="微软雅黑 Light" panose="020B0502040204020203" charset="-122"/>
              <a:ea typeface="微软雅黑 Light" panose="020B0502040204020203"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P spid="3"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图片 110"/>
          <p:cNvPicPr/>
          <p:nvPr>
            <p:custDataLst>
              <p:tags r:id="rId1"/>
            </p:custDataLst>
          </p:nvPr>
        </p:nvPicPr>
        <p:blipFill>
          <a:blip r:embed="rId2"/>
          <a:stretch>
            <a:fillRect/>
          </a:stretch>
        </p:blipFill>
        <p:spPr>
          <a:xfrm>
            <a:off x="53919" y="3191123"/>
            <a:ext cx="5300539" cy="3299198"/>
          </a:xfrm>
          <a:prstGeom prst="rect">
            <a:avLst/>
          </a:prstGeom>
          <a:noFill/>
          <a:ln w="9525">
            <a:noFill/>
          </a:ln>
        </p:spPr>
      </p:pic>
      <p:pic>
        <p:nvPicPr>
          <p:cNvPr id="21508" name="Picture 2"/>
          <p:cNvPicPr>
            <a:picLocks noChangeAspect="1"/>
          </p:cNvPicPr>
          <p:nvPr>
            <p:custDataLst>
              <p:tags r:id="rId3"/>
            </p:custDataLst>
          </p:nvPr>
        </p:nvPicPr>
        <p:blipFill>
          <a:blip r:embed="rId4"/>
          <a:stretch>
            <a:fillRect/>
          </a:stretch>
        </p:blipFill>
        <p:spPr>
          <a:xfrm>
            <a:off x="269594" y="191967"/>
            <a:ext cx="3612562" cy="3174868"/>
          </a:xfrm>
          <a:prstGeom prst="rect">
            <a:avLst/>
          </a:prstGeom>
          <a:noFill/>
          <a:ln w="9525">
            <a:noFill/>
          </a:ln>
        </p:spPr>
      </p:pic>
      <p:grpSp>
        <p:nvGrpSpPr>
          <p:cNvPr id="5" name="组合 4"/>
          <p:cNvGrpSpPr/>
          <p:nvPr>
            <p:custDataLst>
              <p:tags r:id="rId5"/>
            </p:custDataLst>
          </p:nvPr>
        </p:nvGrpSpPr>
        <p:grpSpPr>
          <a:xfrm>
            <a:off x="4873628" y="4394464"/>
            <a:ext cx="7047509" cy="1867495"/>
            <a:chOff x="7682" y="7075"/>
            <a:chExt cx="11110" cy="2944"/>
          </a:xfrm>
        </p:grpSpPr>
        <p:pic>
          <p:nvPicPr>
            <p:cNvPr id="33797" name="Picture 2" descr="C:\Users\Administrator\Desktop\timg.jpg"/>
            <p:cNvPicPr>
              <a:picLocks noChangeAspect="1"/>
            </p:cNvPicPr>
            <p:nvPr>
              <p:custDataLst>
                <p:tags r:id="rId6"/>
              </p:custDataLst>
            </p:nvPr>
          </p:nvPicPr>
          <p:blipFill>
            <a:blip r:embed="rId7"/>
            <a:stretch>
              <a:fillRect/>
            </a:stretch>
          </p:blipFill>
          <p:spPr>
            <a:xfrm>
              <a:off x="15619" y="7075"/>
              <a:ext cx="3173" cy="2944"/>
            </a:xfrm>
            <a:prstGeom prst="rect">
              <a:avLst/>
            </a:prstGeom>
            <a:noFill/>
            <a:ln w="9525">
              <a:noFill/>
            </a:ln>
          </p:spPr>
        </p:pic>
        <p:sp>
          <p:nvSpPr>
            <p:cNvPr id="2" name="文本框 1"/>
            <p:cNvSpPr txBox="1"/>
            <p:nvPr>
              <p:custDataLst>
                <p:tags r:id="rId8"/>
              </p:custDataLst>
            </p:nvPr>
          </p:nvSpPr>
          <p:spPr>
            <a:xfrm>
              <a:off x="7682" y="7075"/>
              <a:ext cx="7937" cy="2944"/>
            </a:xfrm>
            <a:prstGeom prst="rect">
              <a:avLst/>
            </a:prstGeom>
            <a:noFill/>
            <a:ln w="22225">
              <a:solidFill>
                <a:schemeClr val="accent5">
                  <a:lumMod val="75000"/>
                </a:schemeClr>
              </a:solidFill>
            </a:ln>
            <a:extLst>
              <a:ext uri="{909E8E84-426E-40DD-AFC4-6F175D3DCCD1}">
                <a14:hiddenFill xmlns:a14="http://schemas.microsoft.com/office/drawing/2010/main">
                  <a:solidFill>
                    <a:schemeClr val="accent5">
                      <a:lumMod val="75000"/>
                    </a:schemeClr>
                  </a:solidFill>
                </a14:hiddenFill>
              </a:ext>
            </a:extLst>
          </p:spPr>
          <p:txBody>
            <a:bodyPr wrap="square" rtlCol="0" anchor="t">
              <a:noAutofit/>
            </a:bodyPr>
            <a:lstStyle/>
            <a:p>
              <a:pPr marR="0" defTabSz="914400">
                <a:lnSpc>
                  <a:spcPct val="120000"/>
                </a:lnSpc>
                <a:buClrTx/>
                <a:buSzTx/>
                <a:buFontTx/>
                <a:buNone/>
                <a:defRPr/>
              </a:pPr>
              <a:r>
                <a:rPr lang="en-US" altLang="zh-CN" sz="2400" b="1" noProof="0">
                  <a:solidFill>
                    <a:schemeClr val="tx1"/>
                  </a:solidFill>
                  <a:latin typeface="微软雅黑 Light" panose="020B0502040204020203" charset="-122"/>
                  <a:ea typeface="微软雅黑 Light" panose="020B0502040204020203" charset="-122"/>
                  <a:cs typeface="微软雅黑 Light" panose="020B0502040204020203" charset="-122"/>
                  <a:sym typeface="+mn-ea"/>
                </a:rPr>
                <a:t>   “</a:t>
              </a:r>
              <a:r>
                <a:rPr lang="zh-CN" altLang="en-US" sz="2400" b="1" noProof="0">
                  <a:solidFill>
                    <a:schemeClr val="tx1"/>
                  </a:solidFill>
                  <a:latin typeface="微软雅黑 Light" panose="020B0502040204020203" charset="-122"/>
                  <a:ea typeface="微软雅黑 Light" panose="020B0502040204020203" charset="-122"/>
                  <a:cs typeface="微软雅黑 Light" panose="020B0502040204020203" charset="-122"/>
                  <a:sym typeface="+mn-ea"/>
                </a:rPr>
                <a:t>资本主义在它的</a:t>
              </a:r>
              <a:r>
                <a:rPr lang="zh-CN" altLang="en-US" sz="2400" b="1" noProof="0">
                  <a:solidFill>
                    <a:srgbClr val="C00000"/>
                  </a:solidFill>
                  <a:latin typeface="华文新魏" panose="02010800040101010101" pitchFamily="2" charset="-122"/>
                  <a:ea typeface="华文新魏" panose="02010800040101010101" pitchFamily="2" charset="-122"/>
                  <a:cs typeface="微软雅黑 Light" panose="020B0502040204020203" charset="-122"/>
                  <a:sym typeface="+mn-ea"/>
                </a:rPr>
                <a:t>不到一百年</a:t>
              </a:r>
              <a:r>
                <a:rPr lang="zh-CN" altLang="en-US" sz="2400" b="1" noProof="0">
                  <a:solidFill>
                    <a:schemeClr val="tx1"/>
                  </a:solidFill>
                  <a:latin typeface="微软雅黑 Light" panose="020B0502040204020203" charset="-122"/>
                  <a:ea typeface="微软雅黑 Light" panose="020B0502040204020203" charset="-122"/>
                  <a:cs typeface="微软雅黑 Light" panose="020B0502040204020203" charset="-122"/>
                  <a:sym typeface="+mn-ea"/>
                </a:rPr>
                <a:t>的阶级统治中</a:t>
              </a:r>
              <a:r>
                <a:rPr lang="zh-CN" altLang="en-US" sz="2400" b="1" noProof="0">
                  <a:solidFill>
                    <a:srgbClr val="C00000"/>
                  </a:solidFill>
                  <a:latin typeface="华文新魏" panose="02010800040101010101" pitchFamily="2" charset="-122"/>
                  <a:ea typeface="华文新魏" panose="02010800040101010101" pitchFamily="2" charset="-122"/>
                  <a:cs typeface="微软雅黑 Light" panose="020B0502040204020203" charset="-122"/>
                  <a:sym typeface="+mn-ea"/>
                </a:rPr>
                <a:t>所创造的生产力，比过去一切世代创造的全部生产力还要多，还要大... …”</a:t>
              </a:r>
              <a:endParaRPr lang="zh-CN" altLang="en-US" sz="2400" b="1" noProof="0">
                <a:solidFill>
                  <a:srgbClr val="C00000"/>
                </a:solidFill>
                <a:latin typeface="华文新魏" panose="02010800040101010101" pitchFamily="2" charset="-122"/>
                <a:ea typeface="华文新魏" panose="02010800040101010101" pitchFamily="2" charset="-122"/>
                <a:cs typeface="微软雅黑 Light" panose="020B0502040204020203" charset="-122"/>
                <a:sym typeface="+mn-ea"/>
              </a:endParaRPr>
            </a:p>
          </p:txBody>
        </p:sp>
      </p:grpSp>
      <p:sp>
        <p:nvSpPr>
          <p:cNvPr id="3" name="文本框 2"/>
          <p:cNvSpPr txBox="1"/>
          <p:nvPr>
            <p:custDataLst>
              <p:tags r:id="rId9"/>
            </p:custDataLst>
          </p:nvPr>
        </p:nvSpPr>
        <p:spPr>
          <a:xfrm>
            <a:off x="3909433" y="1343293"/>
            <a:ext cx="3307445" cy="1714500"/>
          </a:xfrm>
          <a:prstGeom prst="rect">
            <a:avLst/>
          </a:prstGeom>
          <a:noFill/>
        </p:spPr>
        <p:txBody>
          <a:bodyPr wrap="square" rtlCol="0" anchor="t">
            <a:spAutoFit/>
          </a:bodyPr>
          <a:lstStyle/>
          <a:p>
            <a:pPr algn="l">
              <a:lnSpc>
                <a:spcPct val="120000"/>
              </a:lnSpc>
              <a:buClrTx/>
              <a:buSzTx/>
              <a:buFontTx/>
            </a:pPr>
            <a:r>
              <a:rPr lang="zh-CN" altLang="en-US" sz="2200" b="1">
                <a:solidFill>
                  <a:srgbClr val="C00000"/>
                </a:solidFill>
                <a:latin typeface="微软雅黑" panose="020B0503020204020204" charset="-122"/>
                <a:ea typeface="微软雅黑" panose="020B0503020204020204" charset="-122"/>
                <a:sym typeface="+mn-ea"/>
              </a:rPr>
              <a:t>②消极影响：</a:t>
            </a:r>
            <a:r>
              <a:rPr lang="zh-CN" altLang="en-US" sz="2200">
                <a:latin typeface="微软雅黑" panose="020B0503020204020204" charset="-122"/>
                <a:ea typeface="微软雅黑" panose="020B0503020204020204" charset="-122"/>
                <a:sym typeface="+mn-ea"/>
              </a:rPr>
              <a:t>资本主义制度有其固有的痼疾，</a:t>
            </a:r>
            <a:r>
              <a:rPr lang="zh-CN" altLang="en-US" sz="2200" b="1">
                <a:solidFill>
                  <a:srgbClr val="C00000"/>
                </a:solidFill>
                <a:latin typeface="华文新魏" panose="02010800040101010101" pitchFamily="2" charset="-122"/>
                <a:ea typeface="华文新魏" panose="02010800040101010101" pitchFamily="2" charset="-122"/>
                <a:sym typeface="+mn-ea"/>
              </a:rPr>
              <a:t>依然是人剥削人的社会；引发资本主义经济危机</a:t>
            </a:r>
            <a:endParaRPr lang="zh-CN" altLang="en-US" sz="2200" b="1">
              <a:solidFill>
                <a:srgbClr val="C00000"/>
              </a:solidFill>
              <a:latin typeface="华文新魏" panose="02010800040101010101" pitchFamily="2" charset="-122"/>
              <a:ea typeface="华文新魏" panose="02010800040101010101" pitchFamily="2" charset="-122"/>
              <a:sym typeface="+mn-ea"/>
            </a:endParaRPr>
          </a:p>
        </p:txBody>
      </p:sp>
      <p:sp>
        <p:nvSpPr>
          <p:cNvPr id="4" name="文本框 3"/>
          <p:cNvSpPr txBox="1"/>
          <p:nvPr>
            <p:custDataLst>
              <p:tags r:id="rId10"/>
            </p:custDataLst>
          </p:nvPr>
        </p:nvSpPr>
        <p:spPr>
          <a:xfrm>
            <a:off x="3937978" y="767313"/>
            <a:ext cx="2010221" cy="460375"/>
          </a:xfrm>
          <a:prstGeom prst="rect">
            <a:avLst/>
          </a:prstGeom>
          <a:noFill/>
        </p:spPr>
        <p:txBody>
          <a:bodyPr wrap="square" rtlCol="0" anchor="t">
            <a:spAutoFit/>
          </a:bodyPr>
          <a:lstStyle/>
          <a:p>
            <a:r>
              <a:rPr lang="zh-CN" altLang="en-US" sz="2400" b="1" noProof="0">
                <a:solidFill>
                  <a:srgbClr val="0070C0"/>
                </a:solidFill>
                <a:latin typeface="微软雅黑" panose="020B0503020204020204" charset="-122"/>
                <a:ea typeface="微软雅黑" panose="020B0503020204020204" charset="-122"/>
                <a:cs typeface="微软雅黑" panose="020B0503020204020204" charset="-122"/>
                <a:sym typeface="+mn-ea"/>
              </a:rPr>
              <a:t>（</a:t>
            </a:r>
            <a:r>
              <a:rPr lang="en-US" altLang="zh-CN" sz="2400" b="1" noProof="0">
                <a:solidFill>
                  <a:srgbClr val="0070C0"/>
                </a:solidFill>
                <a:latin typeface="微软雅黑" panose="020B0503020204020204" charset="-122"/>
                <a:ea typeface="微软雅黑" panose="020B0503020204020204" charset="-122"/>
                <a:cs typeface="微软雅黑" panose="020B0503020204020204" charset="-122"/>
                <a:sym typeface="+mn-ea"/>
              </a:rPr>
              <a:t>3</a:t>
            </a:r>
            <a:r>
              <a:rPr lang="zh-CN" altLang="en-US" sz="2400" b="1" noProof="0">
                <a:solidFill>
                  <a:srgbClr val="0070C0"/>
                </a:solidFill>
                <a:latin typeface="微软雅黑" panose="020B0503020204020204" charset="-122"/>
                <a:ea typeface="微软雅黑" panose="020B0503020204020204" charset="-122"/>
                <a:cs typeface="微软雅黑" panose="020B0503020204020204" charset="-122"/>
                <a:sym typeface="+mn-ea"/>
              </a:rPr>
              <a:t>）评价：</a:t>
            </a:r>
            <a:endParaRPr lang="zh-CN" altLang="en-US" sz="2400" b="1" noProof="0">
              <a:solidFill>
                <a:srgbClr val="0070C0"/>
              </a:solidFill>
              <a:latin typeface="微软雅黑" panose="020B0503020204020204" charset="-122"/>
              <a:ea typeface="微软雅黑" panose="020B0503020204020204" charset="-122"/>
              <a:cs typeface="微软雅黑" panose="020B0503020204020204" charset="-122"/>
              <a:sym typeface="+mn-ea"/>
            </a:endParaRPr>
          </a:p>
        </p:txBody>
      </p:sp>
      <p:grpSp>
        <p:nvGrpSpPr>
          <p:cNvPr id="6" name="组合 5"/>
          <p:cNvGrpSpPr/>
          <p:nvPr>
            <p:custDataLst>
              <p:tags r:id="rId11"/>
            </p:custDataLst>
          </p:nvPr>
        </p:nvGrpSpPr>
        <p:grpSpPr>
          <a:xfrm>
            <a:off x="7244788" y="191967"/>
            <a:ext cx="4772134" cy="4142870"/>
            <a:chOff x="11421" y="297"/>
            <a:chExt cx="7523" cy="6531"/>
          </a:xfrm>
        </p:grpSpPr>
        <p:pic>
          <p:nvPicPr>
            <p:cNvPr id="112" name="图片 111"/>
            <p:cNvPicPr/>
            <p:nvPr>
              <p:custDataLst>
                <p:tags r:id="rId12"/>
              </p:custDataLst>
            </p:nvPr>
          </p:nvPicPr>
          <p:blipFill>
            <a:blip r:embed="rId13"/>
            <a:stretch>
              <a:fillRect/>
            </a:stretch>
          </p:blipFill>
          <p:spPr>
            <a:xfrm>
              <a:off x="11424" y="297"/>
              <a:ext cx="7521" cy="3347"/>
            </a:xfrm>
            <a:prstGeom prst="rect">
              <a:avLst/>
            </a:prstGeom>
            <a:noFill/>
            <a:ln w="9525">
              <a:noFill/>
            </a:ln>
          </p:spPr>
        </p:pic>
        <p:pic>
          <p:nvPicPr>
            <p:cNvPr id="113" name="图片 112"/>
            <p:cNvPicPr/>
            <p:nvPr>
              <p:custDataLst>
                <p:tags r:id="rId14"/>
              </p:custDataLst>
            </p:nvPr>
          </p:nvPicPr>
          <p:blipFill>
            <a:blip r:embed="rId15"/>
            <a:stretch>
              <a:fillRect/>
            </a:stretch>
          </p:blipFill>
          <p:spPr>
            <a:xfrm>
              <a:off x="11421" y="3472"/>
              <a:ext cx="7423" cy="3356"/>
            </a:xfrm>
            <a:prstGeom prst="rect">
              <a:avLst/>
            </a:prstGeom>
            <a:noFill/>
            <a:ln w="9525">
              <a:noFill/>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 calcmode="lin" valueType="num">
                                      <p:cBhvr additive="base">
                                        <p:cTn id="7" dur="500" fill="hold"/>
                                        <p:tgtEl>
                                          <p:spTgt spid="21508"/>
                                        </p:tgtEl>
                                        <p:attrNameLst>
                                          <p:attrName>ppt_x</p:attrName>
                                        </p:attrNameLst>
                                      </p:cBhvr>
                                      <p:tavLst>
                                        <p:tav tm="0">
                                          <p:val>
                                            <p:strVal val="#ppt_x"/>
                                          </p:val>
                                        </p:tav>
                                        <p:tav tm="100000">
                                          <p:val>
                                            <p:strVal val="#ppt_x"/>
                                          </p:val>
                                        </p:tav>
                                      </p:tavLst>
                                    </p:anim>
                                    <p:anim calcmode="lin" valueType="num">
                                      <p:cBhvr additive="base">
                                        <p:cTn id="8" dur="500" fill="hold"/>
                                        <p:tgtEl>
                                          <p:spTgt spid="2150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1"/>
                                        </p:tgtEl>
                                        <p:attrNameLst>
                                          <p:attrName>style.visibility</p:attrName>
                                        </p:attrNameLst>
                                      </p:cBhvr>
                                      <p:to>
                                        <p:strVal val="visible"/>
                                      </p:to>
                                    </p:set>
                                    <p:anim calcmode="lin" valueType="num">
                                      <p:cBhvr additive="base">
                                        <p:cTn id="13" dur="500" fill="hold"/>
                                        <p:tgtEl>
                                          <p:spTgt spid="111"/>
                                        </p:tgtEl>
                                        <p:attrNameLst>
                                          <p:attrName>ppt_x</p:attrName>
                                        </p:attrNameLst>
                                      </p:cBhvr>
                                      <p:tavLst>
                                        <p:tav tm="0">
                                          <p:val>
                                            <p:strVal val="#ppt_x"/>
                                          </p:val>
                                        </p:tav>
                                        <p:tav tm="100000">
                                          <p:val>
                                            <p:strVal val="#ppt_x"/>
                                          </p:val>
                                        </p:tav>
                                      </p:tavLst>
                                    </p:anim>
                                    <p:anim calcmode="lin" valueType="num">
                                      <p:cBhvr additive="base">
                                        <p:cTn id="14"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2"/>
          <a:stretch>
            <a:fillRect/>
          </a:stretch>
        </p:blipFill>
        <p:spPr>
          <a:xfrm>
            <a:off x="0" y="13335"/>
            <a:ext cx="916940" cy="852805"/>
          </a:xfrm>
          <a:prstGeom prst="rect">
            <a:avLst/>
          </a:prstGeom>
        </p:spPr>
      </p:pic>
      <p:sp>
        <p:nvSpPr>
          <p:cNvPr id="8" name="文本框 1"/>
          <p:cNvSpPr/>
          <p:nvPr>
            <p:custDataLst>
              <p:tags r:id="rId3"/>
            </p:custDataLst>
          </p:nvPr>
        </p:nvSpPr>
        <p:spPr>
          <a:xfrm>
            <a:off x="584994" y="3781107"/>
            <a:ext cx="7416800" cy="2466975"/>
          </a:xfrm>
          <a:prstGeom prst="rect">
            <a:avLst/>
          </a:prstGeom>
          <a:solidFill>
            <a:schemeClr val="bg1"/>
          </a:solidFill>
          <a:ln>
            <a:noFill/>
            <a:miter lim="800000"/>
          </a:ln>
        </p:spPr>
        <p:txBody>
          <a:bodyPr lIns="68580" tIns="34290" rIns="68580" bIns="3429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130000"/>
              </a:lnSpc>
            </a:pPr>
            <a:r>
              <a:rPr lang="zh-CN" altLang="en-US" sz="2400" b="1"/>
              <a:t>①大量商品</a:t>
            </a:r>
            <a:r>
              <a:rPr lang="zh-CN" altLang="en-US" sz="2400" b="1">
                <a:solidFill>
                  <a:srgbClr val="FF0000"/>
                </a:solidFill>
              </a:rPr>
              <a:t>卖不出去</a:t>
            </a:r>
            <a:r>
              <a:rPr lang="zh-CN" altLang="en-US" sz="2400" b="1"/>
              <a:t>，大量生产资料</a:t>
            </a:r>
            <a:r>
              <a:rPr lang="zh-CN" altLang="en-US" sz="2400" b="1">
                <a:solidFill>
                  <a:srgbClr val="FF0000"/>
                </a:solidFill>
              </a:rPr>
              <a:t>闲置；</a:t>
            </a:r>
            <a:endParaRPr lang="zh-CN" altLang="en-US" sz="2400" b="1">
              <a:solidFill>
                <a:srgbClr val="FF0000"/>
              </a:solidFill>
            </a:endParaRPr>
          </a:p>
          <a:p>
            <a:pPr lvl="0">
              <a:lnSpc>
                <a:spcPct val="130000"/>
              </a:lnSpc>
            </a:pPr>
            <a:r>
              <a:rPr lang="zh-CN" altLang="en-US" sz="2400" b="1"/>
              <a:t>②大批生产企业、商店、银行</a:t>
            </a:r>
            <a:r>
              <a:rPr lang="zh-CN" altLang="en-US" sz="2400" b="1">
                <a:solidFill>
                  <a:srgbClr val="FF0000"/>
                </a:solidFill>
              </a:rPr>
              <a:t>破产</a:t>
            </a:r>
            <a:r>
              <a:rPr lang="zh-CN" altLang="en-US" sz="2400" b="1"/>
              <a:t>，大批工人</a:t>
            </a:r>
            <a:r>
              <a:rPr lang="zh-CN" altLang="en-US" sz="2400" b="1">
                <a:solidFill>
                  <a:srgbClr val="FF0000"/>
                </a:solidFill>
              </a:rPr>
              <a:t>失业</a:t>
            </a:r>
            <a:r>
              <a:rPr lang="zh-CN" altLang="en-US" sz="2400" b="1"/>
              <a:t>，生产迅速</a:t>
            </a:r>
            <a:r>
              <a:rPr lang="zh-CN" altLang="en-US" sz="2400" b="1">
                <a:solidFill>
                  <a:srgbClr val="FF0000"/>
                </a:solidFill>
              </a:rPr>
              <a:t>下降；</a:t>
            </a:r>
            <a:endParaRPr lang="zh-CN" altLang="en-US" sz="2400" b="1">
              <a:solidFill>
                <a:srgbClr val="FF0000"/>
              </a:solidFill>
            </a:endParaRPr>
          </a:p>
          <a:p>
            <a:pPr lvl="0">
              <a:lnSpc>
                <a:spcPct val="130000"/>
              </a:lnSpc>
            </a:pPr>
            <a:r>
              <a:rPr lang="zh-CN" altLang="en-US" sz="2400" b="1"/>
              <a:t>③信用关系破坏，社会生活陷入</a:t>
            </a:r>
            <a:r>
              <a:rPr lang="zh-CN" altLang="en-US" sz="2400" b="1">
                <a:solidFill>
                  <a:srgbClr val="FF0000"/>
                </a:solidFill>
              </a:rPr>
              <a:t>混乱</a:t>
            </a:r>
            <a:r>
              <a:rPr lang="zh-CN" altLang="en-US" sz="2400" b="1"/>
              <a:t>。</a:t>
            </a:r>
            <a:endParaRPr lang="zh-CN" altLang="en-US" sz="2400" b="1"/>
          </a:p>
          <a:p>
            <a:pPr lvl="0">
              <a:lnSpc>
                <a:spcPct val="130000"/>
              </a:lnSpc>
            </a:pPr>
            <a:endParaRPr lang="zh-CN" altLang="en-US" sz="2400" b="1">
              <a:solidFill>
                <a:srgbClr val="FF0000"/>
              </a:solidFill>
            </a:endParaRPr>
          </a:p>
        </p:txBody>
      </p:sp>
      <p:sp>
        <p:nvSpPr>
          <p:cNvPr id="9" name="文本框 2"/>
          <p:cNvSpPr/>
          <p:nvPr>
            <p:custDataLst>
              <p:tags r:id="rId4"/>
            </p:custDataLst>
          </p:nvPr>
        </p:nvSpPr>
        <p:spPr>
          <a:xfrm>
            <a:off x="410129" y="821937"/>
            <a:ext cx="8975725" cy="2727325"/>
          </a:xfrm>
          <a:prstGeom prst="rect">
            <a:avLst/>
          </a:prstGeom>
          <a:solidFill>
            <a:schemeClr val="bg1"/>
          </a:solidFill>
          <a:ln>
            <a:noFill/>
            <a:miter lim="800000"/>
          </a:ln>
        </p:spPr>
        <p:txBody>
          <a:bodyPr lIns="68580" tIns="34290" rIns="68580" bIns="3429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120000"/>
              </a:lnSpc>
            </a:pPr>
            <a:r>
              <a:rPr lang="zh-CN" altLang="en-US" sz="2400" b="1">
                <a:solidFill>
                  <a:srgbClr val="FF0000"/>
                </a:solidFill>
                <a:sym typeface="等线" panose="02010600030101010101" charset="-122"/>
              </a:rPr>
              <a:t>（</a:t>
            </a:r>
            <a:r>
              <a:rPr lang="en-US" altLang="zh-CN" sz="2400" b="1">
                <a:solidFill>
                  <a:srgbClr val="FF0000"/>
                </a:solidFill>
                <a:sym typeface="等线" panose="02010600030101010101" charset="-122"/>
              </a:rPr>
              <a:t>1</a:t>
            </a:r>
            <a:r>
              <a:rPr lang="zh-CN" altLang="en-US" sz="2400" b="1">
                <a:solidFill>
                  <a:srgbClr val="FF0000"/>
                </a:solidFill>
                <a:sym typeface="等线" panose="02010600030101010101" charset="-122"/>
              </a:rPr>
              <a:t>）资本主义经济危机的基本特征：</a:t>
            </a:r>
            <a:endParaRPr lang="zh-CN" altLang="en-US" sz="2400" b="1">
              <a:solidFill>
                <a:srgbClr val="FF0000"/>
              </a:solidFill>
              <a:sym typeface="等线" panose="02010600030101010101" charset="-122"/>
            </a:endParaRPr>
          </a:p>
          <a:p>
            <a:pPr lvl="0">
              <a:lnSpc>
                <a:spcPct val="120000"/>
              </a:lnSpc>
            </a:pPr>
            <a:endParaRPr lang="en-US" altLang="zh-CN" sz="2400" b="1">
              <a:solidFill>
                <a:srgbClr val="FF0000"/>
              </a:solidFill>
              <a:sym typeface="等线" panose="02010600030101010101" charset="-122"/>
            </a:endParaRPr>
          </a:p>
          <a:p>
            <a:pPr lvl="0">
              <a:lnSpc>
                <a:spcPct val="120000"/>
              </a:lnSpc>
            </a:pPr>
            <a:endParaRPr lang="en-US" altLang="zh-CN" sz="2400" b="1">
              <a:solidFill>
                <a:srgbClr val="FF0000"/>
              </a:solidFill>
              <a:sym typeface="等线" panose="02010600030101010101" charset="-122"/>
            </a:endParaRPr>
          </a:p>
          <a:p>
            <a:pPr lvl="0">
              <a:lnSpc>
                <a:spcPct val="120000"/>
              </a:lnSpc>
            </a:pPr>
            <a:endParaRPr lang="en-US" altLang="zh-CN" sz="2400" b="1">
              <a:solidFill>
                <a:srgbClr val="FF0000"/>
              </a:solidFill>
              <a:sym typeface="等线" panose="02010600030101010101" charset="-122"/>
            </a:endParaRPr>
          </a:p>
          <a:p>
            <a:pPr lvl="0">
              <a:lnSpc>
                <a:spcPct val="120000"/>
              </a:lnSpc>
            </a:pPr>
            <a:endParaRPr lang="en-US" altLang="zh-CN" sz="2400" b="1">
              <a:solidFill>
                <a:srgbClr val="FF0000"/>
              </a:solidFill>
              <a:sym typeface="等线" panose="02010600030101010101" charset="-122"/>
            </a:endParaRPr>
          </a:p>
          <a:p>
            <a:pPr lvl="0">
              <a:lnSpc>
                <a:spcPct val="120000"/>
              </a:lnSpc>
            </a:pPr>
            <a:r>
              <a:rPr lang="zh-CN" altLang="en-US" sz="2400" b="1">
                <a:solidFill>
                  <a:srgbClr val="FF0000"/>
                </a:solidFill>
                <a:sym typeface="等线" panose="02010600030101010101" charset="-122"/>
              </a:rPr>
              <a:t>（</a:t>
            </a:r>
            <a:r>
              <a:rPr lang="en-US" altLang="zh-CN" sz="2400" b="1">
                <a:solidFill>
                  <a:srgbClr val="FF0000"/>
                </a:solidFill>
                <a:sym typeface="等线" panose="02010600030101010101" charset="-122"/>
              </a:rPr>
              <a:t>2</a:t>
            </a:r>
            <a:r>
              <a:rPr lang="zh-CN" altLang="en-US" sz="2400" b="1">
                <a:solidFill>
                  <a:srgbClr val="FF0000"/>
                </a:solidFill>
                <a:sym typeface="等线" panose="02010600030101010101" charset="-122"/>
              </a:rPr>
              <a:t>）主要表现：</a:t>
            </a:r>
            <a:endParaRPr lang="zh-CN" altLang="en-US" sz="2400" b="1">
              <a:solidFill>
                <a:srgbClr val="FF0000"/>
              </a:solidFill>
              <a:sym typeface="等线" panose="02010600030101010101" charset="-122"/>
            </a:endParaRPr>
          </a:p>
        </p:txBody>
      </p:sp>
      <p:pic>
        <p:nvPicPr>
          <p:cNvPr id="10" name="图片 9"/>
          <p:cNvPicPr>
            <a:picLocks noChangeAspect="1"/>
          </p:cNvPicPr>
          <p:nvPr>
            <p:custDataLst>
              <p:tags r:id="rId5"/>
            </p:custDataLst>
          </p:nvPr>
        </p:nvPicPr>
        <p:blipFill>
          <a:blip r:embed="rId6"/>
          <a:stretch>
            <a:fillRect/>
          </a:stretch>
        </p:blipFill>
        <p:spPr>
          <a:xfrm>
            <a:off x="8538369" y="2652712"/>
            <a:ext cx="3343275" cy="4002088"/>
          </a:xfrm>
          <a:prstGeom prst="rect">
            <a:avLst/>
          </a:prstGeom>
          <a:noFill/>
          <a:ln>
            <a:noFill/>
            <a:miter lim="800000"/>
            <a:headEnd/>
            <a:tailEnd/>
          </a:ln>
        </p:spPr>
      </p:pic>
      <p:sp>
        <p:nvSpPr>
          <p:cNvPr id="16" name="文本框 3"/>
          <p:cNvSpPr/>
          <p:nvPr>
            <p:custDataLst>
              <p:tags r:id="rId7"/>
            </p:custDataLst>
          </p:nvPr>
        </p:nvSpPr>
        <p:spPr>
          <a:xfrm>
            <a:off x="410210" y="1572895"/>
            <a:ext cx="11109325" cy="953135"/>
          </a:xfrm>
          <a:prstGeom prst="rect">
            <a:avLst/>
          </a:prstGeom>
          <a:noFill/>
          <a:ln w="19050">
            <a:solidFill>
              <a:srgbClr val="FFC000"/>
            </a:solidFill>
            <a:round/>
          </a:ln>
        </p:spPr>
        <p:txBody>
          <a:bodyPr wrap="square"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altLang="zh-CN" sz="2400">
                <a:latin typeface="楷体" panose="02010609060101010101" charset="-122"/>
                <a:ea typeface="楷体" panose="02010609060101010101" charset="-122"/>
              </a:rPr>
              <a:t>  </a:t>
            </a:r>
            <a:r>
              <a:rPr lang="en-US" altLang="zh-CN" sz="2800">
                <a:latin typeface="楷体" panose="02010609060101010101" charset="-122"/>
                <a:ea typeface="楷体" panose="02010609060101010101" charset="-122"/>
              </a:rPr>
              <a:t> </a:t>
            </a:r>
            <a:r>
              <a:rPr lang="zh-CN" altLang="en-US" sz="2800">
                <a:latin typeface="楷体" panose="02010609060101010101" charset="-122"/>
                <a:ea typeface="楷体" panose="02010609060101010101" charset="-122"/>
              </a:rPr>
              <a:t>生产过剩是</a:t>
            </a:r>
            <a:r>
              <a:rPr lang="zh-CN" altLang="en-US" sz="2800" b="1">
                <a:solidFill>
                  <a:srgbClr val="FF0000"/>
                </a:solidFill>
                <a:latin typeface="楷体" panose="02010609060101010101" charset="-122"/>
                <a:ea typeface="楷体" panose="02010609060101010101" charset="-122"/>
              </a:rPr>
              <a:t>相对过剩</a:t>
            </a:r>
            <a:r>
              <a:rPr lang="zh-CN" altLang="en-US" sz="2800">
                <a:latin typeface="楷体" panose="02010609060101010101" charset="-122"/>
                <a:ea typeface="楷体" panose="02010609060101010101" charset="-122"/>
              </a:rPr>
              <a:t>，即相对于劳动人民有支付能力的需求来说，商品显得过剩，而不是与劳动人民实际需要相比的</a:t>
            </a:r>
            <a:r>
              <a:rPr lang="zh-CN" altLang="en-US" sz="2800" b="1">
                <a:solidFill>
                  <a:srgbClr val="FF0000"/>
                </a:solidFill>
                <a:latin typeface="楷体" panose="02010609060101010101" charset="-122"/>
                <a:ea typeface="楷体" panose="02010609060101010101" charset="-122"/>
              </a:rPr>
              <a:t>绝对过剩</a:t>
            </a:r>
            <a:r>
              <a:rPr lang="zh-CN" altLang="en-US" sz="2800">
                <a:latin typeface="楷体" panose="02010609060101010101" charset="-122"/>
                <a:ea typeface="楷体" panose="02010609060101010101" charset="-122"/>
              </a:rPr>
              <a:t>。</a:t>
            </a:r>
            <a:endParaRPr lang="zh-CN" altLang="en-US" sz="2800">
              <a:latin typeface="楷体" panose="02010609060101010101" charset="-122"/>
              <a:ea typeface="楷体" panose="02010609060101010101" charset="-122"/>
            </a:endParaRPr>
          </a:p>
        </p:txBody>
      </p:sp>
      <p:sp>
        <p:nvSpPr>
          <p:cNvPr id="17" name="文本框 16"/>
          <p:cNvSpPr txBox="1"/>
          <p:nvPr>
            <p:custDataLst>
              <p:tags r:id="rId8"/>
            </p:custDataLst>
          </p:nvPr>
        </p:nvSpPr>
        <p:spPr>
          <a:xfrm>
            <a:off x="5408692" y="849937"/>
            <a:ext cx="4801314" cy="461665"/>
          </a:xfrm>
          <a:prstGeom prst="rect">
            <a:avLst/>
          </a:prstGeom>
          <a:noFill/>
        </p:spPr>
        <p:txBody>
          <a:bodyPr wrap="none" rtlCol="0">
            <a:spAutoFit/>
          </a:bodyPr>
          <a:lstStyle/>
          <a:p>
            <a:r>
              <a:rPr lang="zh-CN" altLang="en-US" sz="2400"/>
              <a:t>以</a:t>
            </a:r>
            <a:r>
              <a:rPr lang="zh-CN" altLang="en-US" sz="2400" b="1">
                <a:solidFill>
                  <a:srgbClr val="FF0000"/>
                </a:solidFill>
              </a:rPr>
              <a:t>生产过剩</a:t>
            </a:r>
            <a:r>
              <a:rPr lang="zh-CN" altLang="en-US" sz="2400"/>
              <a:t>为基本特征的经济危机</a:t>
            </a:r>
            <a:endParaRPr lang="zh-CN" altLang="en-US" sz="2400"/>
          </a:p>
        </p:txBody>
      </p:sp>
      <p:sp>
        <p:nvSpPr>
          <p:cNvPr id="3" name="矩形 2"/>
          <p:cNvSpPr/>
          <p:nvPr>
            <p:custDataLst>
              <p:tags r:id="rId9"/>
            </p:custDataLst>
          </p:nvPr>
        </p:nvSpPr>
        <p:spPr>
          <a:xfrm>
            <a:off x="5256694" y="2987174"/>
            <a:ext cx="3419390" cy="719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t>非消费意识落后，而是支付能力有限</a:t>
            </a:r>
            <a:endParaRPr lang="zh-CN" altLang="en-US" sz="2400"/>
          </a:p>
        </p:txBody>
      </p:sp>
      <p:sp>
        <p:nvSpPr>
          <p:cNvPr id="4" name="箭头: 下 3"/>
          <p:cNvSpPr/>
          <p:nvPr>
            <p:custDataLst>
              <p:tags r:id="rId10"/>
            </p:custDataLst>
          </p:nvPr>
        </p:nvSpPr>
        <p:spPr>
          <a:xfrm>
            <a:off x="7713406" y="2285304"/>
            <a:ext cx="288388" cy="7016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custDataLst>
              <p:tags r:id="rId11"/>
            </p:custDataLst>
          </p:nvPr>
        </p:nvSpPr>
        <p:spPr>
          <a:xfrm>
            <a:off x="1415415" y="129540"/>
            <a:ext cx="3216910" cy="460375"/>
          </a:xfrm>
          <a:prstGeom prst="rect">
            <a:avLst/>
          </a:prstGeom>
          <a:noFill/>
        </p:spPr>
        <p:txBody>
          <a:bodyPr wrap="square" rtlCol="0" anchor="t">
            <a:spAutoFit/>
          </a:bodyPr>
          <a:lstStyle/>
          <a:p>
            <a:r>
              <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rPr>
              <a:t>4、</a:t>
            </a: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资本主义经济危机</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2"/>
          <a:stretch>
            <a:fillRect/>
          </a:stretch>
        </p:blipFill>
        <p:spPr>
          <a:xfrm>
            <a:off x="0" y="13335"/>
            <a:ext cx="1266190" cy="1177925"/>
          </a:xfrm>
          <a:prstGeom prst="rect">
            <a:avLst/>
          </a:prstGeom>
        </p:spPr>
      </p:pic>
      <p:pic>
        <p:nvPicPr>
          <p:cNvPr id="8" name="图片 -2147482491"/>
          <p:cNvPicPr>
            <a:picLocks noChangeAspect="1"/>
          </p:cNvPicPr>
          <p:nvPr>
            <p:custDataLst>
              <p:tags r:id="rId3"/>
            </p:custDataLst>
          </p:nvPr>
        </p:nvPicPr>
        <p:blipFill>
          <a:blip r:embed="rId4"/>
          <a:stretch>
            <a:fillRect/>
          </a:stretch>
        </p:blipFill>
        <p:spPr>
          <a:xfrm>
            <a:off x="245966" y="1183712"/>
            <a:ext cx="5499100" cy="5024437"/>
          </a:xfrm>
          <a:prstGeom prst="rect">
            <a:avLst/>
          </a:prstGeom>
          <a:noFill/>
          <a:ln>
            <a:noFill/>
            <a:miter lim="800000"/>
            <a:headEnd/>
            <a:tailEnd/>
          </a:ln>
        </p:spPr>
      </p:pic>
      <p:sp>
        <p:nvSpPr>
          <p:cNvPr id="2" name="矩形 1"/>
          <p:cNvSpPr/>
          <p:nvPr>
            <p:custDataLst>
              <p:tags r:id="rId5"/>
            </p:custDataLst>
          </p:nvPr>
        </p:nvSpPr>
        <p:spPr>
          <a:xfrm>
            <a:off x="1813539" y="649851"/>
            <a:ext cx="1803699" cy="572914"/>
          </a:xfrm>
          <a:prstGeom prst="rect">
            <a:avLst/>
          </a:prstGeom>
        </p:spPr>
        <p:txBody>
          <a:bodyPr wrap="none">
            <a:spAutoFit/>
          </a:bodyPr>
          <a:lstStyle/>
          <a:p>
            <a:pPr lvl="0">
              <a:lnSpc>
                <a:spcPct val="120000"/>
              </a:lnSpc>
            </a:pPr>
            <a:r>
              <a:rPr lang="zh-CN" altLang="en-US" sz="2800" b="1">
                <a:solidFill>
                  <a:srgbClr val="FF0000"/>
                </a:solidFill>
                <a:sym typeface="等线" panose="02010600030101010101" charset="-122"/>
              </a:rPr>
              <a:t>（</a:t>
            </a:r>
            <a:r>
              <a:rPr lang="en-US" altLang="zh-CN" sz="2800" b="1">
                <a:solidFill>
                  <a:srgbClr val="FF0000"/>
                </a:solidFill>
                <a:sym typeface="等线" panose="02010600030101010101" charset="-122"/>
              </a:rPr>
              <a:t>3</a:t>
            </a:r>
            <a:r>
              <a:rPr lang="zh-CN" altLang="en-US" sz="2800" b="1">
                <a:solidFill>
                  <a:srgbClr val="FF0000"/>
                </a:solidFill>
                <a:sym typeface="等线" panose="02010600030101010101" charset="-122"/>
              </a:rPr>
              <a:t>）原因</a:t>
            </a:r>
            <a:endParaRPr lang="zh-CN" altLang="en-US" sz="2800" b="1">
              <a:solidFill>
                <a:srgbClr val="FF0000"/>
              </a:solidFill>
              <a:sym typeface="等线" panose="02010600030101010101" charset="-122"/>
            </a:endParaRPr>
          </a:p>
        </p:txBody>
      </p:sp>
      <p:sp>
        <p:nvSpPr>
          <p:cNvPr id="9" name="矩形 15"/>
          <p:cNvSpPr/>
          <p:nvPr>
            <p:custDataLst>
              <p:tags r:id="rId6"/>
            </p:custDataLst>
          </p:nvPr>
        </p:nvSpPr>
        <p:spPr>
          <a:xfrm>
            <a:off x="5952490" y="1223010"/>
            <a:ext cx="6057900" cy="4985385"/>
          </a:xfrm>
          <a:prstGeom prst="rect">
            <a:avLst/>
          </a:prstGeom>
        </p:spPr>
        <p:style>
          <a:lnRef idx="1">
            <a:schemeClr val="accent4"/>
          </a:lnRef>
          <a:fillRef idx="2">
            <a:schemeClr val="accent4"/>
          </a:fillRef>
          <a:effectRef idx="1">
            <a:schemeClr val="accent4"/>
          </a:effectRef>
          <a:fontRef idx="minor">
            <a:schemeClr val="dk1"/>
          </a:fontRef>
        </p:style>
        <p:txBody>
          <a:bodyPr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5pPr>
          </a:lstStyle>
          <a:p>
            <a:pPr marL="0" marR="0" lvl="0" indent="457200">
              <a:lnSpc>
                <a:spcPct val="150000"/>
              </a:lnSpc>
            </a:pPr>
            <a:r>
              <a:rPr lang="zh-CN" altLang="en-US" sz="3200" b="1">
                <a:solidFill>
                  <a:srgbClr val="FF0000"/>
                </a:solidFill>
                <a:latin typeface="微软雅黑" panose="020B0503020204020204" charset="-122"/>
                <a:ea typeface="微软雅黑" panose="020B0503020204020204" charset="-122"/>
              </a:rPr>
              <a:t>直接原因：</a:t>
            </a:r>
            <a:endParaRPr lang="en-US" altLang="zh-CN" sz="3200" b="1">
              <a:solidFill>
                <a:srgbClr val="FF0000"/>
              </a:solidFill>
              <a:latin typeface="微软雅黑" panose="020B0503020204020204" charset="-122"/>
              <a:ea typeface="微软雅黑" panose="020B0503020204020204" charset="-122"/>
            </a:endParaRPr>
          </a:p>
          <a:p>
            <a:pPr marR="0" lvl="0"/>
            <a:r>
              <a:rPr lang="zh-CN" altLang="en-US" sz="3200" b="1">
                <a:solidFill>
                  <a:srgbClr val="0070C0"/>
                </a:solidFill>
              </a:rPr>
              <a:t>生产无限扩大的趋势与劳动人民有支付能力的需求相对缩小之间的矛盾</a:t>
            </a:r>
            <a:r>
              <a:rPr lang="en-US" altLang="zh-CN" sz="3200" b="1">
                <a:solidFill>
                  <a:srgbClr val="0070C0"/>
                </a:solidFill>
              </a:rPr>
              <a:t>;</a:t>
            </a:r>
            <a:endParaRPr lang="en-US" altLang="zh-CN" sz="3200" b="1">
              <a:solidFill>
                <a:srgbClr val="0070C0"/>
              </a:solidFill>
            </a:endParaRPr>
          </a:p>
          <a:p>
            <a:pPr marR="0" lvl="0"/>
            <a:r>
              <a:rPr lang="en-US" altLang="zh-CN" sz="3200" b="1" err="1">
                <a:solidFill>
                  <a:srgbClr val="0070C0"/>
                </a:solidFill>
              </a:rPr>
              <a:t>各个企业内部生产的有组织性和整个社会生产无政府状态之间的矛盾</a:t>
            </a:r>
            <a:r>
              <a:rPr lang="zh-CN" altLang="en-US" sz="3200" b="1">
                <a:solidFill>
                  <a:srgbClr val="0070C0"/>
                </a:solidFill>
              </a:rPr>
              <a:t>。</a:t>
            </a:r>
            <a:endParaRPr lang="zh-CN" altLang="en-US" sz="3200" b="1">
              <a:solidFill>
                <a:srgbClr val="0070C0"/>
              </a:solidFill>
            </a:endParaRPr>
          </a:p>
          <a:p>
            <a:pPr marL="0" marR="0" lvl="0" indent="457200">
              <a:lnSpc>
                <a:spcPct val="150000"/>
              </a:lnSpc>
            </a:pPr>
            <a:endParaRPr lang="zh-CN" altLang="en-US" sz="3200" b="1">
              <a:latin typeface="微软雅黑" panose="020B0503020204020204" charset="-122"/>
              <a:ea typeface="微软雅黑" panose="020B0503020204020204"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2"/>
          <a:stretch>
            <a:fillRect/>
          </a:stretch>
        </p:blipFill>
        <p:spPr>
          <a:xfrm>
            <a:off x="0" y="13335"/>
            <a:ext cx="1245235" cy="1158240"/>
          </a:xfrm>
          <a:prstGeom prst="rect">
            <a:avLst/>
          </a:prstGeom>
        </p:spPr>
      </p:pic>
      <p:pic>
        <p:nvPicPr>
          <p:cNvPr id="8" name="3943860"/>
          <p:cNvPicPr>
            <a:picLocks noChangeAspect="1"/>
          </p:cNvPicPr>
          <p:nvPr>
            <p:custDataLst>
              <p:tags r:id="rId3"/>
            </p:custDataLst>
          </p:nvPr>
        </p:nvPicPr>
        <p:blipFill>
          <a:blip r:embed="rId4"/>
          <a:stretch>
            <a:fillRect/>
          </a:stretch>
        </p:blipFill>
        <p:spPr>
          <a:xfrm>
            <a:off x="169510" y="740568"/>
            <a:ext cx="5730875" cy="4646613"/>
          </a:xfrm>
          <a:prstGeom prst="rect">
            <a:avLst/>
          </a:prstGeom>
          <a:noFill/>
          <a:ln>
            <a:noFill/>
            <a:miter lim="800000"/>
            <a:headEnd/>
            <a:tailEnd/>
          </a:ln>
        </p:spPr>
      </p:pic>
      <p:sp>
        <p:nvSpPr>
          <p:cNvPr id="9" name="矩形 15"/>
          <p:cNvSpPr/>
          <p:nvPr>
            <p:custDataLst>
              <p:tags r:id="rId5"/>
            </p:custDataLst>
          </p:nvPr>
        </p:nvSpPr>
        <p:spPr>
          <a:xfrm>
            <a:off x="5965825" y="740410"/>
            <a:ext cx="6057900" cy="4646930"/>
          </a:xfrm>
          <a:prstGeom prst="rect">
            <a:avLst/>
          </a:prstGeom>
        </p:spPr>
        <p:style>
          <a:lnRef idx="1">
            <a:schemeClr val="accent4"/>
          </a:lnRef>
          <a:fillRef idx="2">
            <a:schemeClr val="accent4"/>
          </a:fillRef>
          <a:effectRef idx="1">
            <a:schemeClr val="accent4"/>
          </a:effectRef>
          <a:fontRef idx="minor">
            <a:schemeClr val="dk1"/>
          </a:fontRef>
        </p:style>
        <p:txBody>
          <a:bodyPr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5pPr>
          </a:lstStyle>
          <a:p>
            <a:pPr marL="0" marR="0" lvl="0" indent="457200">
              <a:lnSpc>
                <a:spcPct val="150000"/>
              </a:lnSpc>
            </a:pPr>
            <a:r>
              <a:rPr lang="zh-CN" altLang="en-US" sz="3200" b="1">
                <a:solidFill>
                  <a:srgbClr val="FF0000"/>
                </a:solidFill>
                <a:latin typeface="微软雅黑" panose="020B0503020204020204" charset="-122"/>
                <a:ea typeface="微软雅黑" panose="020B0503020204020204" charset="-122"/>
              </a:rPr>
              <a:t>根本原因：</a:t>
            </a:r>
            <a:endParaRPr lang="en-US" altLang="zh-CN" sz="3200" b="1">
              <a:solidFill>
                <a:srgbClr val="FF0000"/>
              </a:solidFill>
              <a:latin typeface="微软雅黑" panose="020B0503020204020204" charset="-122"/>
              <a:ea typeface="微软雅黑" panose="020B0503020204020204" charset="-122"/>
            </a:endParaRPr>
          </a:p>
          <a:p>
            <a:pPr marL="0" marR="0" lvl="0" indent="457200">
              <a:lnSpc>
                <a:spcPct val="150000"/>
              </a:lnSpc>
            </a:pPr>
            <a:r>
              <a:rPr lang="zh-CN" altLang="en-US" sz="3200" b="1">
                <a:latin typeface="微软雅黑" panose="020B0503020204020204" charset="-122"/>
                <a:ea typeface="微软雅黑" panose="020B0503020204020204" charset="-122"/>
              </a:rPr>
              <a:t>生产社会化和生产资料私人占有之间的矛盾，这是资本主义社会的基本矛盾。</a:t>
            </a:r>
            <a:endParaRPr lang="zh-CN" altLang="en-US" sz="3200" b="1">
              <a:latin typeface="微软雅黑" panose="020B0503020204020204" charset="-122"/>
              <a:ea typeface="微软雅黑" panose="020B0503020204020204" charset="-122"/>
            </a:endParaRPr>
          </a:p>
        </p:txBody>
      </p:sp>
      <p:sp>
        <p:nvSpPr>
          <p:cNvPr id="10" name="箭头: 下 9"/>
          <p:cNvSpPr/>
          <p:nvPr>
            <p:custDataLst>
              <p:tags r:id="rId6"/>
            </p:custDataLst>
          </p:nvPr>
        </p:nvSpPr>
        <p:spPr>
          <a:xfrm>
            <a:off x="8497795" y="5047746"/>
            <a:ext cx="288388" cy="7016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custDataLst>
              <p:tags r:id="rId7"/>
            </p:custDataLst>
          </p:nvPr>
        </p:nvSpPr>
        <p:spPr>
          <a:xfrm>
            <a:off x="5797798" y="5891697"/>
            <a:ext cx="6394202" cy="719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t>阶级关系上表现为</a:t>
            </a:r>
            <a:r>
              <a:rPr lang="zh-CN" altLang="en-US" sz="2400">
                <a:solidFill>
                  <a:srgbClr val="FF0000"/>
                </a:solidFill>
              </a:rPr>
              <a:t>无产阶级</a:t>
            </a:r>
            <a:r>
              <a:rPr lang="zh-CN" altLang="en-US" sz="2400"/>
              <a:t>和</a:t>
            </a:r>
            <a:r>
              <a:rPr lang="zh-CN" altLang="en-US" sz="2400">
                <a:solidFill>
                  <a:srgbClr val="FF0000"/>
                </a:solidFill>
              </a:rPr>
              <a:t>资产阶级</a:t>
            </a:r>
            <a:r>
              <a:rPr lang="zh-CN" altLang="en-US" sz="2400"/>
              <a:t>的对立</a:t>
            </a:r>
            <a:endParaRPr lang="zh-CN" altLang="en-US" sz="2400"/>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P spid="14"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2"/>
          <a:stretch>
            <a:fillRect/>
          </a:stretch>
        </p:blipFill>
        <p:spPr>
          <a:xfrm>
            <a:off x="0" y="13335"/>
            <a:ext cx="1388745" cy="1291590"/>
          </a:xfrm>
          <a:prstGeom prst="rect">
            <a:avLst/>
          </a:prstGeom>
        </p:spPr>
      </p:pic>
      <p:graphicFrame>
        <p:nvGraphicFramePr>
          <p:cNvPr id="16" name="表格 5"/>
          <p:cNvGraphicFramePr>
            <a:graphicFrameLocks noGrp="1"/>
          </p:cNvGraphicFramePr>
          <p:nvPr>
            <p:custDataLst>
              <p:tags r:id="rId3"/>
            </p:custDataLst>
          </p:nvPr>
        </p:nvGraphicFramePr>
        <p:xfrm>
          <a:off x="486688" y="1239819"/>
          <a:ext cx="10463469" cy="3139440"/>
        </p:xfrm>
        <a:graphic>
          <a:graphicData uri="http://schemas.openxmlformats.org/drawingml/2006/table">
            <a:tbl>
              <a:tblPr firstRow="1" bandRow="1">
                <a:tableStyleId>{5C22544A-7EE6-4342-B048-85BDC9FD1C3A}</a:tableStyleId>
              </a:tblPr>
              <a:tblGrid>
                <a:gridCol w="1780581"/>
                <a:gridCol w="3940407"/>
                <a:gridCol w="4742481"/>
              </a:tblGrid>
              <a:tr h="370840">
                <a:tc>
                  <a:txBody>
                    <a:bodyPr wrap="square"/>
                    <a:lstStyle/>
                    <a:p>
                      <a:endParaRPr lang="zh-CN" altLang="en-US" sz="2400"/>
                    </a:p>
                  </a:txBody>
                  <a:tcPr vert="horz"/>
                </a:tc>
                <a:tc>
                  <a:txBody>
                    <a:bodyPr wrap="square"/>
                    <a:lstStyle/>
                    <a:p>
                      <a:pPr algn="ctr"/>
                      <a:r>
                        <a:rPr lang="zh-CN" altLang="en-US" sz="2800"/>
                        <a:t>生产社会化</a:t>
                      </a:r>
                      <a:endParaRPr lang="zh-CN" altLang="en-US" sz="2800"/>
                    </a:p>
                  </a:txBody>
                  <a:tcPr vert="horz"/>
                </a:tc>
                <a:tc>
                  <a:txBody>
                    <a:bodyPr wrap="square"/>
                    <a:lstStyle/>
                    <a:p>
                      <a:pPr algn="ctr"/>
                      <a:r>
                        <a:rPr lang="zh-CN" altLang="en-US" sz="2800"/>
                        <a:t>资本主义私人占有</a:t>
                      </a:r>
                      <a:endParaRPr lang="zh-CN" altLang="en-US" sz="2800"/>
                    </a:p>
                  </a:txBody>
                  <a:tcPr vert="horz"/>
                </a:tc>
              </a:tr>
              <a:tr h="370840">
                <a:tc>
                  <a:txBody>
                    <a:bodyPr wrap="square"/>
                    <a:lstStyle/>
                    <a:p>
                      <a:r>
                        <a:rPr lang="zh-CN" altLang="en-US" sz="2400"/>
                        <a:t>生产资料</a:t>
                      </a:r>
                      <a:endParaRPr lang="zh-CN" altLang="en-US" sz="2400"/>
                    </a:p>
                  </a:txBody>
                  <a:tcPr vert="horz"/>
                </a:tc>
                <a:tc>
                  <a:txBody>
                    <a:bodyPr wrap="square"/>
                    <a:lstStyle/>
                    <a:p>
                      <a:r>
                        <a:rPr lang="zh-CN" altLang="en-US" sz="2400"/>
                        <a:t>本应由劳动者</a:t>
                      </a:r>
                      <a:r>
                        <a:rPr lang="zh-CN" altLang="en-US" sz="2400">
                          <a:solidFill>
                            <a:srgbClr val="C00000"/>
                          </a:solidFill>
                        </a:rPr>
                        <a:t>共同占有</a:t>
                      </a:r>
                      <a:endParaRPr lang="zh-CN" altLang="en-US" sz="2400">
                        <a:solidFill>
                          <a:srgbClr val="C00000"/>
                        </a:solidFill>
                      </a:endParaRPr>
                    </a:p>
                  </a:txBody>
                  <a:tcPr vert="horz"/>
                </a:tc>
                <a:tc>
                  <a:txBody>
                    <a:bodyPr wrap="square"/>
                    <a:lstStyle/>
                    <a:p>
                      <a:r>
                        <a:rPr lang="zh-CN" altLang="en-US" sz="2400">
                          <a:solidFill>
                            <a:srgbClr val="C00000"/>
                          </a:solidFill>
                        </a:rPr>
                        <a:t>少数</a:t>
                      </a:r>
                      <a:r>
                        <a:rPr lang="zh-CN" altLang="en-US" sz="2400"/>
                        <a:t>资本家</a:t>
                      </a:r>
                      <a:r>
                        <a:rPr lang="zh-CN" altLang="en-US" sz="2400">
                          <a:solidFill>
                            <a:srgbClr val="C00000"/>
                          </a:solidFill>
                        </a:rPr>
                        <a:t>占有</a:t>
                      </a:r>
                      <a:endParaRPr lang="zh-CN" altLang="en-US" sz="2400">
                        <a:solidFill>
                          <a:srgbClr val="C00000"/>
                        </a:solidFill>
                      </a:endParaRPr>
                    </a:p>
                  </a:txBody>
                  <a:tcPr vert="horz"/>
                </a:tc>
              </a:tr>
              <a:tr h="370840">
                <a:tc>
                  <a:txBody>
                    <a:bodyPr wrap="square"/>
                    <a:lstStyle/>
                    <a:p>
                      <a:r>
                        <a:rPr lang="zh-CN" altLang="en-US" sz="2400"/>
                        <a:t>生产过程</a:t>
                      </a:r>
                      <a:endParaRPr lang="zh-CN" altLang="en-US" sz="2400"/>
                    </a:p>
                  </a:txBody>
                  <a:tcPr vert="horz"/>
                </a:tc>
                <a:tc>
                  <a:txBody>
                    <a:bodyPr wrap="square"/>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sz="2400"/>
                        <a:t>本应</a:t>
                      </a:r>
                      <a:r>
                        <a:rPr lang="zh-CN" altLang="en-US" sz="2400">
                          <a:solidFill>
                            <a:srgbClr val="C00000"/>
                          </a:solidFill>
                        </a:rPr>
                        <a:t>按照社会需要</a:t>
                      </a:r>
                      <a:r>
                        <a:rPr lang="zh-CN" altLang="en-US" sz="2400"/>
                        <a:t>进行管理、调节和控制</a:t>
                      </a:r>
                      <a:endParaRPr lang="zh-CN" altLang="en-US" sz="2400"/>
                    </a:p>
                  </a:txBody>
                  <a:tcPr vert="horz"/>
                </a:tc>
                <a:tc>
                  <a:txBody>
                    <a:bodyPr wrap="square"/>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sz="2400"/>
                        <a:t>由追求最大限度利润和私人利益的</a:t>
                      </a:r>
                      <a:r>
                        <a:rPr lang="zh-CN" altLang="en-US" sz="2400">
                          <a:solidFill>
                            <a:srgbClr val="C00000"/>
                          </a:solidFill>
                        </a:rPr>
                        <a:t>少数资本家</a:t>
                      </a:r>
                      <a:r>
                        <a:rPr lang="zh-CN" altLang="en-US" sz="2400"/>
                        <a:t>进行管理</a:t>
                      </a:r>
                      <a:endParaRPr lang="zh-CN" altLang="en-US" sz="2400"/>
                    </a:p>
                  </a:txBody>
                  <a:tcPr vert="horz"/>
                </a:tc>
              </a:tr>
              <a:tr h="370840">
                <a:tc>
                  <a:txBody>
                    <a:bodyPr wrap="square"/>
                    <a:lstStyle/>
                    <a:p>
                      <a:r>
                        <a:rPr lang="zh-CN" altLang="en-US" sz="2400"/>
                        <a:t>产品交换</a:t>
                      </a:r>
                      <a:endParaRPr lang="zh-CN" altLang="en-US" sz="2400"/>
                    </a:p>
                  </a:txBody>
                  <a:tcPr vert="horz"/>
                </a:tc>
                <a:tc>
                  <a:txBody>
                    <a:bodyPr wrap="square"/>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sz="2400"/>
                        <a:t>本应由劳动者</a:t>
                      </a:r>
                      <a:r>
                        <a:rPr lang="zh-CN" altLang="en-US" sz="2400">
                          <a:solidFill>
                            <a:srgbClr val="C00000"/>
                          </a:solidFill>
                        </a:rPr>
                        <a:t>共同占有</a:t>
                      </a:r>
                      <a:r>
                        <a:rPr lang="zh-CN" altLang="en-US" sz="2400"/>
                        <a:t>，用于满足社会需要</a:t>
                      </a:r>
                      <a:endParaRPr lang="zh-CN" altLang="en-US" sz="2400"/>
                    </a:p>
                  </a:txBody>
                  <a:tcPr vert="horz"/>
                </a:tc>
                <a:tc>
                  <a:txBody>
                    <a:bodyPr wrap="square"/>
                    <a:lstStyle/>
                    <a:p>
                      <a:r>
                        <a:rPr lang="zh-CN" altLang="en-US" sz="2400"/>
                        <a:t>少数资本家私人占有、</a:t>
                      </a:r>
                      <a:r>
                        <a:rPr lang="zh-CN" altLang="en-US" sz="2400">
                          <a:solidFill>
                            <a:srgbClr val="C00000"/>
                          </a:solidFill>
                        </a:rPr>
                        <a:t>私人支配</a:t>
                      </a:r>
                      <a:r>
                        <a:rPr lang="zh-CN" altLang="en-US" sz="2400"/>
                        <a:t>，成为他们的私产</a:t>
                      </a:r>
                      <a:endParaRPr lang="zh-CN" altLang="en-US" sz="2400"/>
                    </a:p>
                  </a:txBody>
                  <a:tcPr vert="horz"/>
                </a:tc>
              </a:tr>
              <a:tr h="370840">
                <a:tc>
                  <a:txBody>
                    <a:bodyPr wrap="square"/>
                    <a:lstStyle/>
                    <a:p>
                      <a:r>
                        <a:rPr lang="zh-CN" altLang="en-US" sz="2400"/>
                        <a:t>本质</a:t>
                      </a:r>
                      <a:endParaRPr lang="zh-CN" altLang="en-US" sz="2400"/>
                    </a:p>
                  </a:txBody>
                  <a:tcPr vert="horz"/>
                </a:tc>
                <a:tc>
                  <a:txBody>
                    <a:bodyPr wrap="square"/>
                    <a:lstStyle/>
                    <a:p>
                      <a:r>
                        <a:rPr lang="zh-CN" altLang="en-US" sz="2800" b="1"/>
                        <a:t>生产力</a:t>
                      </a:r>
                      <a:endParaRPr lang="zh-CN" altLang="en-US" sz="2800" b="1"/>
                    </a:p>
                  </a:txBody>
                  <a:tcPr vert="horz"/>
                </a:tc>
                <a:tc>
                  <a:txBody>
                    <a:bodyPr wrap="square"/>
                    <a:lstStyle/>
                    <a:p>
                      <a:r>
                        <a:rPr lang="zh-CN" altLang="en-US" sz="2800" b="1"/>
                        <a:t>生产关系</a:t>
                      </a:r>
                      <a:endParaRPr lang="zh-CN" altLang="en-US" sz="2800" b="1"/>
                    </a:p>
                  </a:txBody>
                  <a:tcPr vert="horz"/>
                </a:tc>
              </a:tr>
            </a:tbl>
          </a:graphicData>
        </a:graphic>
      </p:graphicFrame>
      <p:sp>
        <p:nvSpPr>
          <p:cNvPr id="17" name="箭头: 下 16"/>
          <p:cNvSpPr/>
          <p:nvPr>
            <p:custDataLst>
              <p:tags r:id="rId4"/>
            </p:custDataLst>
          </p:nvPr>
        </p:nvSpPr>
        <p:spPr>
          <a:xfrm>
            <a:off x="5256981" y="4609846"/>
            <a:ext cx="288388" cy="7016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custDataLst>
              <p:tags r:id="rId5"/>
            </p:custDataLst>
          </p:nvPr>
        </p:nvSpPr>
        <p:spPr>
          <a:xfrm>
            <a:off x="486598" y="5311878"/>
            <a:ext cx="11540847" cy="1082669"/>
          </a:xfrm>
          <a:prstGeom prst="rect">
            <a:avLst/>
          </a:prstGeom>
          <a:solidFill>
            <a:schemeClr val="bg1"/>
          </a:solidFill>
        </p:spPr>
        <p:txBody>
          <a:bodyPr wrap="square">
            <a:spAutoFit/>
          </a:bodyPr>
          <a:lstStyle/>
          <a:p>
            <a:pPr>
              <a:lnSpc>
                <a:spcPct val="120000"/>
              </a:lnSpc>
            </a:pPr>
            <a:r>
              <a:rPr lang="zh-CN" altLang="en-US" sz="2800">
                <a:latin typeface="+mn-ea"/>
                <a:cs typeface="楷体" panose="02010609060101010101" charset="-122"/>
                <a:sym typeface="宋体" panose="02010600030101010101" pitchFamily="2" charset="-122"/>
              </a:rPr>
              <a:t>资本主义基本矛盾是</a:t>
            </a:r>
            <a:r>
              <a:rPr lang="zh-CN" altLang="en-US" sz="2800">
                <a:solidFill>
                  <a:srgbClr val="C00000"/>
                </a:solidFill>
                <a:latin typeface="+mn-ea"/>
                <a:cs typeface="楷体" panose="02010609060101010101" charset="-122"/>
                <a:sym typeface="宋体" panose="02010600030101010101" pitchFamily="2" charset="-122"/>
              </a:rPr>
              <a:t>生产力与生产关系之间的矛盾</a:t>
            </a:r>
            <a:r>
              <a:rPr lang="zh-CN" altLang="en-US" sz="2800">
                <a:latin typeface="+mn-ea"/>
                <a:cs typeface="楷体" panose="02010609060101010101" charset="-122"/>
                <a:sym typeface="宋体" panose="02010600030101010101" pitchFamily="2" charset="-122"/>
              </a:rPr>
              <a:t>在资本主义社会的体现，是</a:t>
            </a:r>
            <a:r>
              <a:rPr lang="zh-CN" altLang="en-US" sz="2800">
                <a:solidFill>
                  <a:srgbClr val="C00000"/>
                </a:solidFill>
                <a:latin typeface="+mn-ea"/>
                <a:cs typeface="楷体" panose="02010609060101010101" charset="-122"/>
                <a:sym typeface="宋体" panose="02010600030101010101" pitchFamily="2" charset="-122"/>
              </a:rPr>
              <a:t>资本主义社会一切矛盾和冲突的总根源</a:t>
            </a:r>
            <a:r>
              <a:rPr lang="zh-CN" altLang="en-US" sz="2800">
                <a:latin typeface="+mn-ea"/>
                <a:cs typeface="楷体" panose="02010609060101010101" charset="-122"/>
                <a:sym typeface="宋体" panose="02010600030101010101" pitchFamily="2" charset="-122"/>
              </a:rPr>
              <a:t>。</a:t>
            </a:r>
            <a:endParaRPr lang="en-US" altLang="zh-CN" sz="2800">
              <a:latin typeface="+mn-ea"/>
              <a:cs typeface="楷体" panose="02010609060101010101" charset="-122"/>
              <a:sym typeface="宋体" panose="02010600030101010101" pitchFamily="2"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5097780" y="868045"/>
            <a:ext cx="2202180" cy="1466850"/>
          </a:xfrm>
          <a:prstGeom prst="rect">
            <a:avLst/>
          </a:prstGeom>
          <a:noFill/>
        </p:spPr>
        <p:txBody>
          <a:bodyPr wrap="none" rtlCol="0">
            <a:noAutofit/>
          </a:bodyPr>
          <a:lstStyle/>
          <a:p>
            <a:r>
              <a:rPr lang="en-US" altLang="zh-CN" sz="9600" b="1">
                <a:solidFill>
                  <a:srgbClr val="002060"/>
                </a:solidFill>
              </a:rPr>
              <a:t>01</a:t>
            </a:r>
            <a:endParaRPr lang="en-US" altLang="zh-CN" sz="9600" b="1">
              <a:solidFill>
                <a:srgbClr val="002060"/>
              </a:solidFill>
            </a:endParaRPr>
          </a:p>
        </p:txBody>
      </p:sp>
      <p:sp>
        <p:nvSpPr>
          <p:cNvPr id="81" name="矩形: 圆角 80"/>
          <p:cNvSpPr/>
          <p:nvPr>
            <p:custDataLst>
              <p:tags r:id="rId2"/>
            </p:custDataLst>
          </p:nvPr>
        </p:nvSpPr>
        <p:spPr>
          <a:xfrm>
            <a:off x="1856740" y="2230120"/>
            <a:ext cx="8411845" cy="1280160"/>
          </a:xfrm>
          <a:prstGeom prst="roundRect">
            <a:avLst>
              <a:gd name="adj" fmla="val 0"/>
            </a:avLst>
          </a:prstGeom>
          <a:gradFill flip="none" rotWithShape="1">
            <a:gsLst>
              <a:gs pos="0">
                <a:srgbClr val="007BD3"/>
              </a:gs>
              <a:gs pos="100000">
                <a:srgbClr val="034373"/>
              </a:gs>
            </a:gsLst>
            <a:lin ang="8100000" scaled="0"/>
          </a:gradFill>
          <a:ln w="25400">
            <a:solidFill>
              <a:schemeClr val="bg1"/>
            </a:solidFill>
            <a:prstDash val="solid"/>
          </a:ln>
          <a:effectLst>
            <a:outerShdw blurRad="50800" dist="1143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文本框 77"/>
          <p:cNvSpPr txBox="1"/>
          <p:nvPr>
            <p:custDataLst>
              <p:tags r:id="rId3"/>
            </p:custDataLst>
          </p:nvPr>
        </p:nvSpPr>
        <p:spPr>
          <a:xfrm>
            <a:off x="1318260" y="2360295"/>
            <a:ext cx="9399270" cy="1014730"/>
          </a:xfrm>
          <a:prstGeom prst="rect">
            <a:avLst/>
          </a:prstGeom>
          <a:noFill/>
        </p:spPr>
        <p:txBody>
          <a:bodyPr wrap="square" rtlCol="0">
            <a:spAutoFit/>
          </a:bodyPr>
          <a:lstStyle/>
          <a:p>
            <a:pPr algn="ctr"/>
            <a:r>
              <a:rPr lang="zh-CN" sz="6000" b="1" smtClean="0">
                <a:solidFill>
                  <a:schemeClr val="bg1"/>
                </a:solidFill>
                <a:latin typeface="华文中宋" panose="02010600040101010101" charset="-122"/>
                <a:ea typeface="华文中宋" panose="02010600040101010101" charset="-122"/>
                <a:cs typeface="+mn-ea"/>
                <a:sym typeface="+mn-lt"/>
              </a:rPr>
              <a:t>从原始社会到奴隶社会</a:t>
            </a:r>
            <a:endParaRPr lang="zh-CN" sz="6000" b="1" smtClean="0">
              <a:solidFill>
                <a:schemeClr val="bg1"/>
              </a:solidFill>
              <a:latin typeface="华文中宋" panose="02010600040101010101" charset="-122"/>
              <a:ea typeface="华文中宋" panose="02010600040101010101" charset="-122"/>
              <a:cs typeface="+mn-ea"/>
              <a:sym typeface="+mn-lt"/>
            </a:endParaRPr>
          </a:p>
        </p:txBody>
      </p:sp>
      <p:sp>
        <p:nvSpPr>
          <p:cNvPr id="2" name="TextBox 5"/>
          <p:cNvSpPr txBox="1">
            <a:spLocks noChangeArrowheads="1"/>
          </p:cNvSpPr>
          <p:nvPr>
            <p:custDataLst>
              <p:tags r:id="rId4"/>
            </p:custDataLst>
          </p:nvPr>
        </p:nvSpPr>
        <p:spPr bwMode="auto">
          <a:xfrm>
            <a:off x="-317" y="0"/>
            <a:ext cx="12180888" cy="777875"/>
          </a:xfrm>
          <a:prstGeom prst="rect">
            <a:avLst/>
          </a:prstGeom>
          <a:solidFill>
            <a:srgbClr val="002060"/>
          </a:solidFill>
          <a:ln w="9525">
            <a:noFill/>
            <a:miter lim="800000"/>
          </a:ln>
        </p:spPr>
        <p:txBody>
          <a:bodyPr wrap="square" lIns="38663" tIns="19331" rIns="38663" bIns="19331">
            <a:spAutoFit/>
          </a:bodyPr>
          <a:lstStyle/>
          <a:p>
            <a:pPr algn="ctr" fontAlgn="auto"/>
            <a:r>
              <a:rPr lang="en-US" altLang="zh-CN" sz="4810" b="1" noProof="1" smtClean="0">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rPr>
              <a:t> </a:t>
            </a:r>
            <a:endParaRPr lang="zh-CN" altLang="en-US" sz="4810" b="1" noProof="1" smtClean="0">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endParaRPr>
          </a:p>
        </p:txBody>
      </p:sp>
      <p:sp>
        <p:nvSpPr>
          <p:cNvPr id="3" name="文本框 2"/>
          <p:cNvSpPr txBox="1"/>
          <p:nvPr>
            <p:custDataLst>
              <p:tags r:id="rId5"/>
            </p:custDataLst>
          </p:nvPr>
        </p:nvSpPr>
        <p:spPr>
          <a:xfrm>
            <a:off x="1318260" y="3621405"/>
            <a:ext cx="8490585" cy="2251710"/>
          </a:xfrm>
          <a:prstGeom prst="rect">
            <a:avLst/>
          </a:prstGeom>
          <a:noFill/>
        </p:spPr>
        <p:txBody>
          <a:bodyPr wrap="square" rtlCol="0" anchor="t">
            <a:spAutoFit/>
          </a:bodyPr>
          <a:lstStyle/>
          <a:p>
            <a:pPr marL="0" indent="0">
              <a:lnSpc>
                <a:spcPct val="130000"/>
              </a:lnSpc>
              <a:buNone/>
            </a:pPr>
            <a:r>
              <a:rPr lang="zh-CN" altLang="en-US" sz="3600" b="1" noProof="0">
                <a:solidFill>
                  <a:srgbClr val="000000"/>
                </a:solidFill>
                <a:latin typeface="微软雅黑" panose="020B0503020204020204" charset="-122"/>
                <a:ea typeface="微软雅黑" panose="020B0503020204020204" charset="-122"/>
                <a:cs typeface="微软雅黑" panose="020B0503020204020204" charset="-122"/>
                <a:sym typeface="+mn-ea"/>
              </a:rPr>
              <a:t>（一）原始社会</a:t>
            </a:r>
            <a:r>
              <a:rPr lang="en-US" altLang="zh-CN" sz="3600" b="1" noProof="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3600" b="1" noProof="0">
                <a:solidFill>
                  <a:srgbClr val="000000"/>
                </a:solidFill>
                <a:latin typeface="微软雅黑" panose="020B0503020204020204" charset="-122"/>
                <a:ea typeface="微软雅黑" panose="020B0503020204020204" charset="-122"/>
                <a:cs typeface="微软雅黑" panose="020B0503020204020204" charset="-122"/>
                <a:sym typeface="+mn-ea"/>
              </a:rPr>
              <a:t>人类的漫长童年</a:t>
            </a:r>
            <a:endParaRPr lang="zh-CN" altLang="en-US" sz="3600" b="1" noProof="0">
              <a:solidFill>
                <a:srgbClr val="000000"/>
              </a:solidFill>
              <a:latin typeface="微软雅黑" panose="020B0503020204020204" charset="-122"/>
              <a:ea typeface="微软雅黑" panose="020B0503020204020204" charset="-122"/>
              <a:cs typeface="微软雅黑" panose="020B0503020204020204" charset="-122"/>
              <a:sym typeface="+mn-ea"/>
            </a:endParaRPr>
          </a:p>
          <a:p>
            <a:pPr marL="0" indent="0">
              <a:lnSpc>
                <a:spcPct val="130000"/>
              </a:lnSpc>
              <a:buNone/>
            </a:pPr>
            <a:r>
              <a:rPr lang="zh-CN" altLang="en-US" sz="3600" b="1" noProof="0">
                <a:solidFill>
                  <a:srgbClr val="000000"/>
                </a:solidFill>
                <a:latin typeface="微软雅黑" panose="020B0503020204020204" charset="-122"/>
                <a:ea typeface="微软雅黑" panose="020B0503020204020204" charset="-122"/>
                <a:cs typeface="微软雅黑" panose="020B0503020204020204" charset="-122"/>
                <a:sym typeface="+mn-ea"/>
              </a:rPr>
              <a:t>（二）奴隶社会</a:t>
            </a:r>
            <a:r>
              <a:rPr lang="en-US" altLang="zh-CN" sz="3600" b="1" noProof="0">
                <a:solidFill>
                  <a:srgbClr val="000000"/>
                </a:solidFill>
                <a:latin typeface="微软雅黑" panose="020B0503020204020204" charset="-122"/>
                <a:ea typeface="微软雅黑" panose="020B0503020204020204" charset="-122"/>
                <a:cs typeface="微软雅黑" panose="020B0503020204020204" charset="-122"/>
                <a:sym typeface="+mn-ea"/>
              </a:rPr>
              <a:t>——迈入文明时代的门槛</a:t>
            </a:r>
            <a:endParaRPr lang="zh-CN" altLang="en-US" sz="3600" b="1" smtClean="0">
              <a:solidFill>
                <a:schemeClr val="tx1"/>
              </a:solidFill>
              <a:latin typeface="微软雅黑" panose="020B0503020204020204" charset="-122"/>
              <a:cs typeface="微软雅黑" panose="020B0503020204020204" charset="-122"/>
              <a:sym typeface="+mn-ea"/>
            </a:endParaRPr>
          </a:p>
          <a:p>
            <a:pPr indent="0" algn="just" fontAlgn="auto">
              <a:lnSpc>
                <a:spcPct val="130000"/>
              </a:lnSpc>
            </a:pPr>
            <a:endParaRPr lang="en-US" altLang="zh-CN" sz="36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4" name="图片 3"/>
          <p:cNvPicPr>
            <a:picLocks noChangeAspect="1"/>
          </p:cNvPicPr>
          <p:nvPr>
            <p:custDataLst>
              <p:tags r:id="rId6"/>
            </p:custDataLst>
          </p:nvPr>
        </p:nvPicPr>
        <p:blipFill>
          <a:blip r:embed="rId7"/>
          <a:stretch>
            <a:fillRect/>
          </a:stretch>
        </p:blipFill>
        <p:spPr>
          <a:xfrm>
            <a:off x="9894888" y="3621405"/>
            <a:ext cx="2296795" cy="3169285"/>
          </a:xfrm>
          <a:prstGeom prst="rect">
            <a:avLst/>
          </a:prstGeom>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0" y="13265"/>
            <a:ext cx="1717040" cy="1596847"/>
          </a:xfrm>
          <a:prstGeom prst="rect">
            <a:avLst/>
          </a:prstGeom>
        </p:spPr>
      </p:pic>
      <p:sp>
        <p:nvSpPr>
          <p:cNvPr id="5" name="文本框 4"/>
          <p:cNvSpPr txBox="1"/>
          <p:nvPr>
            <p:custDataLst>
              <p:tags r:id="rId3"/>
            </p:custDataLst>
          </p:nvPr>
        </p:nvSpPr>
        <p:spPr>
          <a:xfrm>
            <a:off x="8620217" y="585926"/>
            <a:ext cx="2974020" cy="369332"/>
          </a:xfrm>
          <a:prstGeom prst="rect">
            <a:avLst/>
          </a:prstGeom>
          <a:noFill/>
        </p:spPr>
        <p:txBody>
          <a:bodyPr wrap="square" rtlCol="0">
            <a:spAutoFit/>
          </a:bodyPr>
          <a:lstStyle/>
          <a:p>
            <a:r>
              <a:rPr lang="en-US" altLang="zh-CN">
                <a:solidFill>
                  <a:srgbClr val="FFFFFF"/>
                </a:solidFill>
              </a:rPr>
              <a:t>https://www.ypppt.com/</a:t>
            </a:r>
            <a:endParaRPr lang="zh-CN" altLang="en-US">
              <a:solidFill>
                <a:srgbClr val="FFFFFF"/>
              </a:solidFill>
            </a:endParaRPr>
          </a:p>
        </p:txBody>
      </p:sp>
      <p:pic>
        <p:nvPicPr>
          <p:cNvPr id="11" name="Picture 2"/>
          <p:cNvPicPr>
            <a:picLocks noChangeAspect="1" noChangeArrowheads="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bwMode="auto">
          <a:xfrm>
            <a:off x="4551290" y="3447394"/>
            <a:ext cx="2902082" cy="2455275"/>
          </a:xfrm>
          <a:prstGeom prst="rect">
            <a:avLst/>
          </a:prstGeom>
          <a:noFill/>
          <a:extLst>
            <a:ext uri="{909E8E84-426E-40DD-AFC4-6F175D3DCCD1}">
              <a14:hiddenFill xmlns:a14="http://schemas.microsoft.com/office/drawing/2010/main">
                <a:solidFill>
                  <a:srgbClr val="FFFFFF"/>
                </a:solidFill>
              </a14:hiddenFill>
            </a:ext>
          </a:extLst>
        </p:spPr>
      </p:pic>
      <p:sp>
        <p:nvSpPr>
          <p:cNvPr id="12" name="椭圆形标注 27"/>
          <p:cNvSpPr/>
          <p:nvPr>
            <p:custDataLst>
              <p:tags r:id="rId6"/>
            </p:custDataLst>
          </p:nvPr>
        </p:nvSpPr>
        <p:spPr>
          <a:xfrm>
            <a:off x="7640711" y="3364903"/>
            <a:ext cx="2902083" cy="1606668"/>
          </a:xfrm>
          <a:prstGeom prst="wedgeEllipseCallout">
            <a:avLst>
              <a:gd name="adj1" fmla="val -63281"/>
              <a:gd name="adj2" fmla="val 54730"/>
            </a:avLst>
          </a:prstGeom>
          <a:solidFill>
            <a:srgbClr val="FFFFE7"/>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zh-CN" altLang="en-US" sz="2400" b="1">
                <a:solidFill>
                  <a:schemeClr val="tx1"/>
                </a:solidFill>
              </a:rPr>
              <a:t>要不然，咱们给这帮穷家伙点儿福利吧！</a:t>
            </a:r>
            <a:endParaRPr lang="zh-CN" altLang="en-US" sz="2400" b="1">
              <a:solidFill>
                <a:schemeClr val="tx1"/>
              </a:solidFill>
            </a:endParaRPr>
          </a:p>
        </p:txBody>
      </p:sp>
      <p:sp useBgFill="1">
        <p:nvSpPr>
          <p:cNvPr id="13" name="Text Box 7"/>
          <p:cNvSpPr txBox="1"/>
          <p:nvPr>
            <p:custDataLst>
              <p:tags r:id="rId7"/>
            </p:custDataLst>
          </p:nvPr>
        </p:nvSpPr>
        <p:spPr>
          <a:xfrm>
            <a:off x="886825" y="4957888"/>
            <a:ext cx="2353897" cy="707886"/>
          </a:xfrm>
          <a:prstGeom prst="rect">
            <a:avLst/>
          </a:prstGeom>
          <a:ln w="25400" cap="flat" cmpd="sng">
            <a:solidFill>
              <a:schemeClr val="tx1"/>
            </a:solidFill>
            <a:prstDash val="solid"/>
            <a:miter/>
            <a:headEnd type="none" w="med" len="med"/>
            <a:tailEnd type="none" w="med" len="med"/>
          </a:ln>
        </p:spPr>
        <p:txBody>
          <a:bodyPr wrap="square">
            <a:spAutoFit/>
          </a:bodyPr>
          <a:lstStyle/>
          <a:p>
            <a:pPr algn="ctr" eaLnBrk="0" fontAlgn="auto" hangingPunct="0">
              <a:spcBef>
                <a:spcPct val="50000"/>
              </a:spcBef>
              <a:defRPr/>
            </a:pPr>
            <a:r>
              <a:rPr lang="zh-CN" altLang="en-US" sz="2000" b="1" noProof="1">
                <a:latin typeface="黑体" panose="02010609060101010101" charset="-122"/>
                <a:ea typeface="黑体" panose="02010609060101010101" charset="-122"/>
              </a:rPr>
              <a:t>德国西里西亚纺织工人起义</a:t>
            </a:r>
            <a:endParaRPr lang="zh-CN" altLang="en-US" sz="2000" b="1" noProof="1">
              <a:latin typeface="黑体" panose="02010609060101010101" charset="-122"/>
              <a:ea typeface="黑体" panose="02010609060101010101" charset="-122"/>
            </a:endParaRPr>
          </a:p>
        </p:txBody>
      </p:sp>
      <p:sp>
        <p:nvSpPr>
          <p:cNvPr id="14" name="文本框 13"/>
          <p:cNvSpPr txBox="1"/>
          <p:nvPr>
            <p:custDataLst>
              <p:tags r:id="rId8"/>
            </p:custDataLst>
          </p:nvPr>
        </p:nvSpPr>
        <p:spPr>
          <a:xfrm>
            <a:off x="-23927" y="6122944"/>
            <a:ext cx="12052515" cy="523220"/>
          </a:xfrm>
          <a:prstGeom prst="rect">
            <a:avLst/>
          </a:prstGeom>
          <a:solidFill>
            <a:schemeClr val="bg1"/>
          </a:solidFill>
        </p:spPr>
        <p:txBody>
          <a:bodyPr wrap="square" rtlCol="0">
            <a:spAutoFit/>
          </a:bodyPr>
          <a:lstStyle/>
          <a:p>
            <a:r>
              <a:rPr lang="zh-CN" altLang="en-US" sz="2800" b="1">
                <a:solidFill>
                  <a:srgbClr val="0070C0"/>
                </a:solidFill>
              </a:rPr>
              <a:t>资产阶级采取缓和阶级矛盾的措施，是否改变了资本家对工人的剥削？原因？</a:t>
            </a:r>
            <a:endParaRPr lang="zh-CN" altLang="en-US" sz="2800" b="1">
              <a:solidFill>
                <a:srgbClr val="0070C0"/>
              </a:solidFill>
            </a:endParaRPr>
          </a:p>
        </p:txBody>
      </p:sp>
      <p:sp useBgFill="1">
        <p:nvSpPr>
          <p:cNvPr id="15" name="Text Box 7"/>
          <p:cNvSpPr txBox="1"/>
          <p:nvPr>
            <p:custDataLst>
              <p:tags r:id="rId9"/>
            </p:custDataLst>
          </p:nvPr>
        </p:nvSpPr>
        <p:spPr>
          <a:xfrm>
            <a:off x="880440" y="3797943"/>
            <a:ext cx="2353897" cy="398780"/>
          </a:xfrm>
          <a:prstGeom prst="rect">
            <a:avLst/>
          </a:prstGeom>
          <a:ln w="25400" cap="flat" cmpd="sng">
            <a:solidFill>
              <a:schemeClr val="tx1"/>
            </a:solidFill>
            <a:prstDash val="solid"/>
            <a:miter/>
            <a:headEnd type="none" w="med" len="med"/>
            <a:tailEnd type="none" w="med" len="med"/>
          </a:ln>
        </p:spPr>
        <p:txBody>
          <a:bodyPr wrap="square">
            <a:spAutoFit/>
          </a:bodyPr>
          <a:lstStyle/>
          <a:p>
            <a:pPr algn="ctr" eaLnBrk="0" fontAlgn="auto" hangingPunct="0">
              <a:spcBef>
                <a:spcPct val="50000"/>
              </a:spcBef>
              <a:defRPr/>
            </a:pPr>
            <a:r>
              <a:rPr lang="zh-CN" altLang="en-US" sz="2000" b="1" noProof="1">
                <a:latin typeface="黑体" panose="02010609060101010101" charset="-122"/>
                <a:ea typeface="黑体" panose="02010609060101010101" charset="-122"/>
              </a:rPr>
              <a:t>法国里昂工人起义</a:t>
            </a:r>
            <a:endParaRPr lang="zh-CN" altLang="en-US" sz="2000" b="1" noProof="1">
              <a:latin typeface="黑体" panose="02010609060101010101" charset="-122"/>
              <a:ea typeface="黑体" panose="02010609060101010101" charset="-122"/>
            </a:endParaRPr>
          </a:p>
        </p:txBody>
      </p:sp>
      <p:sp useBgFill="1">
        <p:nvSpPr>
          <p:cNvPr id="16" name="Text Box 7"/>
          <p:cNvSpPr txBox="1"/>
          <p:nvPr>
            <p:custDataLst>
              <p:tags r:id="rId10"/>
            </p:custDataLst>
          </p:nvPr>
        </p:nvSpPr>
        <p:spPr>
          <a:xfrm>
            <a:off x="880439" y="4385124"/>
            <a:ext cx="2353897" cy="398780"/>
          </a:xfrm>
          <a:prstGeom prst="rect">
            <a:avLst/>
          </a:prstGeom>
          <a:ln w="25400" cap="flat" cmpd="sng">
            <a:solidFill>
              <a:schemeClr val="tx1"/>
            </a:solidFill>
            <a:prstDash val="solid"/>
            <a:miter/>
            <a:headEnd type="none" w="med" len="med"/>
            <a:tailEnd type="none" w="med" len="med"/>
          </a:ln>
        </p:spPr>
        <p:txBody>
          <a:bodyPr wrap="square">
            <a:spAutoFit/>
          </a:bodyPr>
          <a:lstStyle/>
          <a:p>
            <a:pPr algn="ctr" eaLnBrk="0" fontAlgn="auto" hangingPunct="0">
              <a:spcBef>
                <a:spcPct val="50000"/>
              </a:spcBef>
              <a:defRPr/>
            </a:pPr>
            <a:r>
              <a:rPr lang="zh-CN" altLang="en-US" sz="2000" b="1" noProof="1">
                <a:latin typeface="黑体" panose="02010609060101010101" charset="-122"/>
                <a:ea typeface="黑体" panose="02010609060101010101" charset="-122"/>
              </a:rPr>
              <a:t>英国宪章运动</a:t>
            </a:r>
            <a:endParaRPr lang="zh-CN" altLang="en-US" sz="2000" b="1" noProof="1">
              <a:latin typeface="黑体" panose="02010609060101010101" charset="-122"/>
              <a:ea typeface="黑体" panose="02010609060101010101" charset="-122"/>
            </a:endParaRPr>
          </a:p>
        </p:txBody>
      </p:sp>
      <p:sp>
        <p:nvSpPr>
          <p:cNvPr id="17" name="文本框 16"/>
          <p:cNvSpPr txBox="1"/>
          <p:nvPr>
            <p:custDataLst>
              <p:tags r:id="rId11"/>
            </p:custDataLst>
          </p:nvPr>
        </p:nvSpPr>
        <p:spPr>
          <a:xfrm>
            <a:off x="686143" y="243637"/>
            <a:ext cx="9856651" cy="2748915"/>
          </a:xfrm>
          <a:prstGeom prst="rect">
            <a:avLst/>
          </a:prstGeom>
          <a:solidFill>
            <a:schemeClr val="bg1"/>
          </a:solidFill>
        </p:spPr>
        <p:txBody>
          <a:bodyPr wrap="square" rtlCol="0">
            <a:spAutoFit/>
          </a:bodyPr>
          <a:lstStyle/>
          <a:p>
            <a:pPr>
              <a:lnSpc>
                <a:spcPct val="120000"/>
              </a:lnSpc>
            </a:pPr>
            <a:r>
              <a:rPr lang="en-US" altLang="zh-CN" sz="3200" b="1">
                <a:latin typeface="+mn-ea"/>
              </a:rPr>
              <a:t>(4)</a:t>
            </a:r>
            <a:r>
              <a:rPr lang="zh-CN" altLang="en-US" sz="3200" b="1">
                <a:latin typeface="+mn-ea"/>
              </a:rPr>
              <a:t>资</a:t>
            </a:r>
            <a:r>
              <a:rPr lang="zh-CN" altLang="en-US" sz="3200" b="1">
                <a:latin typeface="+mn-ea"/>
              </a:rPr>
              <a:t>本主义社会的基本矛盾</a:t>
            </a:r>
            <a:endParaRPr lang="en-US" altLang="zh-CN" sz="2800" b="1">
              <a:solidFill>
                <a:srgbClr val="0070C0"/>
              </a:solidFill>
              <a:latin typeface="+mn-ea"/>
              <a:cs typeface="楷体" panose="02010609060101010101" charset="-122"/>
              <a:sym typeface="宋体" panose="02010600030101010101" pitchFamily="2" charset="-122"/>
            </a:endParaRPr>
          </a:p>
          <a:p>
            <a:pPr>
              <a:lnSpc>
                <a:spcPct val="120000"/>
              </a:lnSpc>
            </a:pPr>
            <a:r>
              <a:rPr lang="zh-CN" altLang="en-US" sz="2800">
                <a:latin typeface="+mn-ea"/>
                <a:cs typeface="楷体" panose="02010609060101010101" charset="-122"/>
                <a:sym typeface="宋体" panose="02010600030101010101" pitchFamily="2" charset="-122"/>
              </a:rPr>
              <a:t>①</a:t>
            </a:r>
            <a:r>
              <a:rPr lang="zh-CN" altLang="en-US" sz="2800" b="1">
                <a:solidFill>
                  <a:srgbClr val="0070C0"/>
                </a:solidFill>
                <a:latin typeface="+mn-ea"/>
                <a:cs typeface="楷体" panose="02010609060101010101" charset="-122"/>
                <a:sym typeface="宋体" panose="02010600030101010101" pitchFamily="2" charset="-122"/>
              </a:rPr>
              <a:t>是什么</a:t>
            </a:r>
            <a:r>
              <a:rPr lang="en-US" altLang="zh-CN" sz="2800" b="1">
                <a:solidFill>
                  <a:srgbClr val="0070C0"/>
                </a:solidFill>
                <a:latin typeface="+mn-ea"/>
                <a:cs typeface="楷体" panose="02010609060101010101" charset="-122"/>
                <a:sym typeface="宋体" panose="02010600030101010101" pitchFamily="2" charset="-122"/>
              </a:rPr>
              <a:t>——</a:t>
            </a:r>
            <a:r>
              <a:rPr lang="zh-CN" altLang="en-US" sz="2800">
                <a:latin typeface="+mn-ea"/>
                <a:cs typeface="楷体" panose="02010609060101010101" charset="-122"/>
                <a:sym typeface="宋体" panose="02010600030101010101" pitchFamily="2" charset="-122"/>
              </a:rPr>
              <a:t>资本主义社会的</a:t>
            </a:r>
            <a:r>
              <a:rPr lang="zh-CN" altLang="en-US" sz="2800">
                <a:solidFill>
                  <a:srgbClr val="C00000"/>
                </a:solidFill>
                <a:latin typeface="+mn-ea"/>
                <a:cs typeface="楷体" panose="02010609060101010101" charset="-122"/>
                <a:sym typeface="宋体" panose="02010600030101010101" pitchFamily="2" charset="-122"/>
              </a:rPr>
              <a:t>基本矛盾</a:t>
            </a:r>
            <a:r>
              <a:rPr lang="zh-CN" altLang="en-US" sz="2800">
                <a:latin typeface="+mn-ea"/>
                <a:cs typeface="楷体" panose="02010609060101010101" charset="-122"/>
                <a:sym typeface="宋体" panose="02010600030101010101" pitchFamily="2" charset="-122"/>
              </a:rPr>
              <a:t>是</a:t>
            </a:r>
            <a:r>
              <a:rPr lang="zh-CN" altLang="en-US" sz="2800">
                <a:solidFill>
                  <a:srgbClr val="C00000"/>
                </a:solidFill>
                <a:latin typeface="+mn-ea"/>
                <a:cs typeface="楷体" panose="02010609060101010101" charset="-122"/>
                <a:sym typeface="宋体" panose="02010600030101010101" pitchFamily="2" charset="-122"/>
              </a:rPr>
              <a:t>生产社会化</a:t>
            </a:r>
            <a:r>
              <a:rPr lang="zh-CN" altLang="en-US" sz="2800">
                <a:latin typeface="+mn-ea"/>
                <a:cs typeface="楷体" panose="02010609060101010101" charset="-122"/>
                <a:sym typeface="宋体" panose="02010600030101010101" pitchFamily="2" charset="-122"/>
              </a:rPr>
              <a:t>和</a:t>
            </a:r>
            <a:r>
              <a:rPr lang="zh-CN" altLang="en-US" sz="2800">
                <a:solidFill>
                  <a:srgbClr val="C00000"/>
                </a:solidFill>
                <a:latin typeface="+mn-ea"/>
                <a:cs typeface="楷体" panose="02010609060101010101" charset="-122"/>
                <a:sym typeface="宋体" panose="02010600030101010101" pitchFamily="2" charset="-122"/>
              </a:rPr>
              <a:t>生产资料资本主义私人占有</a:t>
            </a:r>
            <a:r>
              <a:rPr lang="zh-CN" altLang="en-US" sz="2800">
                <a:latin typeface="+mn-ea"/>
                <a:cs typeface="楷体" panose="02010609060101010101" charset="-122"/>
                <a:sym typeface="宋体" panose="02010600030101010101" pitchFamily="2" charset="-122"/>
              </a:rPr>
              <a:t>之间的矛盾。</a:t>
            </a:r>
            <a:endParaRPr lang="zh-CN" altLang="en-US" sz="2800">
              <a:latin typeface="+mn-ea"/>
              <a:cs typeface="楷体" panose="02010609060101010101" charset="-122"/>
              <a:sym typeface="宋体" panose="02010600030101010101" pitchFamily="2" charset="-122"/>
            </a:endParaRPr>
          </a:p>
          <a:p>
            <a:pPr>
              <a:lnSpc>
                <a:spcPct val="120000"/>
              </a:lnSpc>
            </a:pPr>
            <a:r>
              <a:rPr lang="zh-CN" altLang="en-US" sz="2800">
                <a:latin typeface="+mn-ea"/>
                <a:cs typeface="楷体" panose="02010609060101010101" charset="-122"/>
                <a:sym typeface="宋体" panose="02010600030101010101" pitchFamily="2" charset="-122"/>
              </a:rPr>
              <a:t>②</a:t>
            </a:r>
            <a:r>
              <a:rPr lang="zh-CN" altLang="en-US" sz="2800" b="1">
                <a:solidFill>
                  <a:srgbClr val="0070C0"/>
                </a:solidFill>
                <a:latin typeface="+mn-ea"/>
                <a:cs typeface="楷体" panose="02010609060101010101" charset="-122"/>
                <a:sym typeface="宋体" panose="02010600030101010101" pitchFamily="2" charset="-122"/>
              </a:rPr>
              <a:t>阶级关系关系上的表现</a:t>
            </a:r>
            <a:r>
              <a:rPr lang="en-US" altLang="zh-CN" sz="2800" b="1">
                <a:solidFill>
                  <a:srgbClr val="0070C0"/>
                </a:solidFill>
                <a:latin typeface="+mn-ea"/>
                <a:cs typeface="楷体" panose="02010609060101010101" charset="-122"/>
                <a:sym typeface="宋体" panose="02010600030101010101" pitchFamily="2" charset="-122"/>
              </a:rPr>
              <a:t>——</a:t>
            </a:r>
            <a:r>
              <a:rPr lang="zh-CN" altLang="en-US" sz="2800">
                <a:latin typeface="+mn-ea"/>
                <a:cs typeface="楷体" panose="02010609060101010101" charset="-122"/>
                <a:sym typeface="宋体" panose="02010600030101010101" pitchFamily="2" charset="-122"/>
              </a:rPr>
              <a:t>资本主义社会的基本矛盾是在</a:t>
            </a:r>
            <a:r>
              <a:rPr lang="zh-CN" altLang="en-US" sz="2800">
                <a:solidFill>
                  <a:srgbClr val="C00000"/>
                </a:solidFill>
                <a:latin typeface="+mn-ea"/>
                <a:cs typeface="楷体" panose="02010609060101010101" charset="-122"/>
                <a:sym typeface="宋体" panose="02010600030101010101" pitchFamily="2" charset="-122"/>
              </a:rPr>
              <a:t>阶级关系</a:t>
            </a:r>
            <a:r>
              <a:rPr lang="zh-CN" altLang="en-US" sz="2800">
                <a:latin typeface="+mn-ea"/>
                <a:cs typeface="楷体" panose="02010609060101010101" charset="-122"/>
                <a:sym typeface="宋体" panose="02010600030101010101" pitchFamily="2" charset="-122"/>
              </a:rPr>
              <a:t>上表现为</a:t>
            </a:r>
            <a:r>
              <a:rPr lang="zh-CN" altLang="en-US" sz="2800">
                <a:solidFill>
                  <a:srgbClr val="C00000"/>
                </a:solidFill>
                <a:latin typeface="+mn-ea"/>
                <a:cs typeface="楷体" panose="02010609060101010101" charset="-122"/>
                <a:sym typeface="宋体" panose="02010600030101010101" pitchFamily="2" charset="-122"/>
              </a:rPr>
              <a:t>无产阶级和资产阶级的对立</a:t>
            </a:r>
            <a:r>
              <a:rPr lang="zh-CN" altLang="en-US" sz="2800">
                <a:latin typeface="+mn-ea"/>
                <a:cs typeface="楷体" panose="02010609060101010101" charset="-122"/>
                <a:sym typeface="宋体" panose="02010600030101010101" pitchFamily="2" charset="-122"/>
              </a:rPr>
              <a:t>。</a:t>
            </a:r>
            <a:endParaRPr lang="en-US" altLang="zh-CN" sz="2800">
              <a:latin typeface="+mn-ea"/>
              <a:cs typeface="楷体" panose="02010609060101010101" charset="-122"/>
              <a:sym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2"/>
          <a:stretch>
            <a:fillRect/>
          </a:stretch>
        </p:blipFill>
        <p:spPr>
          <a:xfrm>
            <a:off x="0" y="13265"/>
            <a:ext cx="1717040" cy="1596847"/>
          </a:xfrm>
          <a:prstGeom prst="rect">
            <a:avLst/>
          </a:prstGeom>
        </p:spPr>
      </p:pic>
      <p:sp>
        <p:nvSpPr>
          <p:cNvPr id="8" name="文本框 4"/>
          <p:cNvSpPr/>
          <p:nvPr>
            <p:custDataLst>
              <p:tags r:id="rId3"/>
            </p:custDataLst>
          </p:nvPr>
        </p:nvSpPr>
        <p:spPr>
          <a:xfrm>
            <a:off x="454660" y="107950"/>
            <a:ext cx="11544935" cy="2755900"/>
          </a:xfrm>
          <a:prstGeom prst="rect">
            <a:avLst/>
          </a:prstGeom>
          <a:solidFill>
            <a:schemeClr val="bg1"/>
          </a:solidFill>
          <a:ln>
            <a:noFill/>
            <a:miter lim="800000"/>
          </a:ln>
        </p:spPr>
        <p:txBody>
          <a:bodyPr wrap="square" lIns="68580" tIns="34290" rIns="68580" bIns="3429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150000"/>
              </a:lnSpc>
            </a:pPr>
            <a:r>
              <a:rPr lang="zh-CN" altLang="en-US" sz="3200" b="1">
                <a:solidFill>
                  <a:srgbClr val="0070C0"/>
                </a:solidFill>
                <a:sym typeface="等线" panose="02010600030101010101" charset="-122"/>
              </a:rPr>
              <a:t>（</a:t>
            </a:r>
            <a:r>
              <a:rPr lang="en-US" altLang="zh-CN" sz="3200" b="1">
                <a:solidFill>
                  <a:srgbClr val="0070C0"/>
                </a:solidFill>
                <a:sym typeface="等线" panose="02010600030101010101" charset="-122"/>
              </a:rPr>
              <a:t>5</a:t>
            </a:r>
            <a:r>
              <a:rPr lang="zh-CN" altLang="en-US" sz="3200" b="1">
                <a:solidFill>
                  <a:srgbClr val="0070C0"/>
                </a:solidFill>
                <a:sym typeface="等线" panose="02010600030101010101" charset="-122"/>
              </a:rPr>
              <a:t>）资本主义社会的</a:t>
            </a:r>
            <a:r>
              <a:rPr lang="zh-CN" altLang="en-US" sz="3200" b="1">
                <a:solidFill>
                  <a:srgbClr val="0070C0"/>
                </a:solidFill>
                <a:sym typeface="等线" panose="02010600030101010101" charset="-122"/>
              </a:rPr>
              <a:t>发展</a:t>
            </a:r>
            <a:endParaRPr lang="zh-CN" altLang="en-US" sz="3200" b="1">
              <a:solidFill>
                <a:srgbClr val="0070C0"/>
              </a:solidFill>
              <a:sym typeface="等线" panose="02010600030101010101" charset="-122"/>
            </a:endParaRPr>
          </a:p>
          <a:p>
            <a:pPr lvl="0">
              <a:lnSpc>
                <a:spcPct val="150000"/>
              </a:lnSpc>
            </a:pPr>
            <a:r>
              <a:rPr lang="zh-CN" altLang="en-US" sz="2800" b="1">
                <a:sym typeface="等线" panose="02010600030101010101" charset="-122"/>
              </a:rPr>
              <a:t>    </a:t>
            </a:r>
            <a:r>
              <a:rPr lang="zh-CN" altLang="en-US" sz="2800" b="1">
                <a:solidFill>
                  <a:srgbClr val="FF0000"/>
                </a:solidFill>
                <a:sym typeface="等线" panose="02010600030101010101" charset="-122"/>
              </a:rPr>
              <a:t>矛盾不可调和：</a:t>
            </a:r>
            <a:r>
              <a:rPr lang="zh-CN" altLang="en-US" sz="2800" b="1">
                <a:sym typeface="等线" panose="02010600030101010101" charset="-122"/>
              </a:rPr>
              <a:t>资产阶级所采取的各种缓和阶级矛盾的措施，没有也不可能改变资本主义私有制及其剥削关系。</a:t>
            </a:r>
            <a:endParaRPr lang="zh-CN" altLang="en-US" sz="2800" b="1">
              <a:sym typeface="等线" panose="02010600030101010101" charset="-122"/>
            </a:endParaRPr>
          </a:p>
          <a:p>
            <a:pPr lvl="0">
              <a:lnSpc>
                <a:spcPct val="150000"/>
              </a:lnSpc>
            </a:pPr>
            <a:r>
              <a:rPr lang="zh-CN" altLang="en-US" sz="2800" b="1">
                <a:solidFill>
                  <a:srgbClr val="FF0000"/>
                </a:solidFill>
                <a:sym typeface="等线" panose="02010600030101010101" charset="-122"/>
              </a:rPr>
              <a:t>    未来命运：</a:t>
            </a:r>
            <a:r>
              <a:rPr lang="zh-CN" altLang="en-US" sz="2800" b="1">
                <a:sym typeface="等线" panose="02010600030101010101" charset="-122"/>
              </a:rPr>
              <a:t>资本主义终究要被社会主义所取代，</a:t>
            </a:r>
            <a:r>
              <a:rPr lang="zh-CN" altLang="en-US" sz="2800" b="1">
                <a:solidFill>
                  <a:srgbClr val="0070C0"/>
                </a:solidFill>
                <a:sym typeface="等线" panose="02010600030101010101" charset="-122"/>
              </a:rPr>
              <a:t>这是历史的必然趋势。</a:t>
            </a:r>
            <a:endParaRPr lang="zh-CN" altLang="en-US" sz="2800" b="1">
              <a:solidFill>
                <a:srgbClr val="0070C0"/>
              </a:solidFill>
              <a:sym typeface="等线" panose="02010600030101010101" charset="-122"/>
            </a:endParaRPr>
          </a:p>
          <a:p>
            <a:pPr lvl="0">
              <a:lnSpc>
                <a:spcPct val="110000"/>
              </a:lnSpc>
            </a:pPr>
            <a:endParaRPr lang="zh-CN" altLang="en-US" sz="2800" b="1">
              <a:sym typeface="等线" panose="02010600030101010101" charset="-122"/>
            </a:endParaRPr>
          </a:p>
        </p:txBody>
      </p:sp>
      <p:pic>
        <p:nvPicPr>
          <p:cNvPr id="16" name="New picture"/>
          <p:cNvPicPr/>
          <p:nvPr>
            <p:custDataLst>
              <p:tags r:id="rId4"/>
            </p:custDataLst>
          </p:nvPr>
        </p:nvPicPr>
        <p:blipFill>
          <a:blip r:embed="rId5"/>
          <a:stretch>
            <a:fillRect/>
          </a:stretch>
        </p:blipFill>
        <p:spPr>
          <a:xfrm>
            <a:off x="10502900" y="12103100"/>
            <a:ext cx="330200" cy="241300"/>
          </a:xfrm>
          <a:prstGeom prst="cube">
            <a:avLst/>
          </a:prstGeom>
        </p:spPr>
      </p:pic>
      <p:pic>
        <p:nvPicPr>
          <p:cNvPr id="2" name="图片 1"/>
          <p:cNvPicPr/>
          <p:nvPr>
            <p:custDataLst>
              <p:tags r:id="rId6"/>
            </p:custDataLst>
          </p:nvPr>
        </p:nvPicPr>
        <p:blipFill>
          <a:blip r:embed="rId7"/>
          <a:stretch>
            <a:fillRect/>
          </a:stretch>
        </p:blipFill>
        <p:spPr>
          <a:xfrm>
            <a:off x="454025" y="2945130"/>
            <a:ext cx="11546205" cy="3810000"/>
          </a:xfrm>
          <a:prstGeom prst="rect">
            <a:avLst/>
          </a:prstGeom>
          <a:noFill/>
          <a:ln w="9525">
            <a:noFill/>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矩形 2"/>
          <p:cNvSpPr/>
          <p:nvPr>
            <p:custDataLst>
              <p:tags r:id="rId1"/>
            </p:custDataLst>
          </p:nvPr>
        </p:nvSpPr>
        <p:spPr>
          <a:xfrm>
            <a:off x="651933" y="366275"/>
            <a:ext cx="10694670" cy="501650"/>
          </a:xfrm>
          <a:prstGeom prst="rect">
            <a:avLst/>
          </a:prstGeom>
          <a:noFill/>
          <a:ln w="9525">
            <a:noFill/>
          </a:ln>
        </p:spPr>
        <p:txBody>
          <a:bodyPr wrap="none">
            <a:spAutoFit/>
          </a:bodyPr>
          <a:lstStyle/>
          <a:p>
            <a:r>
              <a:rPr lang="en-US" altLang="zh-CN" sz="2665" b="1">
                <a:solidFill>
                  <a:schemeClr val="accent1"/>
                </a:solidFill>
                <a:latin typeface="微软雅黑" panose="020B0503020204020204" charset="-122"/>
                <a:ea typeface="微软雅黑" panose="020B0503020204020204" charset="-122"/>
              </a:rPr>
              <a:t>【</a:t>
            </a:r>
            <a:r>
              <a:rPr lang="zh-CN" altLang="en-US" sz="2665" b="1">
                <a:solidFill>
                  <a:schemeClr val="accent1"/>
                </a:solidFill>
                <a:latin typeface="微软雅黑" panose="020B0503020204020204" charset="-122"/>
                <a:ea typeface="微软雅黑" panose="020B0503020204020204" charset="-122"/>
              </a:rPr>
              <a:t>知识整合</a:t>
            </a:r>
            <a:r>
              <a:rPr lang="en-US" altLang="zh-CN" sz="2665" b="1">
                <a:solidFill>
                  <a:schemeClr val="accent1"/>
                </a:solidFill>
                <a:latin typeface="微软雅黑" panose="020B0503020204020204" charset="-122"/>
                <a:ea typeface="微软雅黑" panose="020B0503020204020204" charset="-122"/>
              </a:rPr>
              <a:t>】</a:t>
            </a:r>
            <a:r>
              <a:rPr lang="zh-CN" altLang="en-US" sz="2665" b="1">
                <a:solidFill>
                  <a:schemeClr val="accent1"/>
                </a:solidFill>
                <a:latin typeface="微软雅黑" panose="020B0503020204020204" charset="-122"/>
                <a:ea typeface="微软雅黑" panose="020B0503020204020204" charset="-122"/>
              </a:rPr>
              <a:t>比较奴隶社会、封建社会、资本主义社会生产关系的异同</a:t>
            </a:r>
            <a:endParaRPr lang="zh-CN" altLang="en-US" sz="2665">
              <a:solidFill>
                <a:schemeClr val="accent1"/>
              </a:solidFill>
              <a:latin typeface="Arial" panose="020B0604020202020204" pitchFamily="34" charset="0"/>
            </a:endParaRPr>
          </a:p>
        </p:txBody>
      </p:sp>
      <p:graphicFrame>
        <p:nvGraphicFramePr>
          <p:cNvPr id="70659" name="表格 3"/>
          <p:cNvGraphicFramePr>
            <a:graphicFrameLocks noGrp="1"/>
          </p:cNvGraphicFramePr>
          <p:nvPr>
            <p:custDataLst>
              <p:tags r:id="rId2"/>
            </p:custDataLst>
          </p:nvPr>
        </p:nvGraphicFramePr>
        <p:xfrm>
          <a:off x="270933" y="933451"/>
          <a:ext cx="11541760" cy="5564505"/>
        </p:xfrm>
        <a:graphic>
          <a:graphicData uri="http://schemas.openxmlformats.org/drawingml/2006/table">
            <a:tbl>
              <a:tblPr/>
              <a:tblGrid>
                <a:gridCol w="622300"/>
                <a:gridCol w="1517650"/>
                <a:gridCol w="3509645"/>
                <a:gridCol w="2748915"/>
                <a:gridCol w="3143250"/>
              </a:tblGrid>
              <a:tr h="487680">
                <a:tc gridSpan="2">
                  <a:txBody>
                    <a:bodyPr wrap="square"/>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2400" b="1" i="0" u="none" strike="noStrike" cap="none" normalizeH="0" baseline="0" smtClean="0">
                        <a:ln>
                          <a:noFill/>
                        </a:ln>
                        <a:solidFill>
                          <a:srgbClr val="000000"/>
                        </a:solidFill>
                        <a:effectLst/>
                        <a:latin typeface="微软雅黑" panose="020B0503020204020204" charset="-122"/>
                        <a:ea typeface="微软雅黑" panose="020B0503020204020204" charset="-122"/>
                      </a:endParaRPr>
                    </a:p>
                  </a:txBody>
                  <a:tcPr marL="121929" marR="121929" marT="60952" marB="60952" vert="horz"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hMerge="1">
                  <a:tcPr/>
                </a:tc>
                <a:tc>
                  <a:txBody>
                    <a:bodyPr wrap="square"/>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rgbClr val="000000"/>
                          </a:solidFill>
                          <a:effectLst/>
                          <a:latin typeface="微软雅黑" panose="020B0503020204020204" charset="-122"/>
                          <a:ea typeface="微软雅黑" panose="020B0503020204020204" charset="-122"/>
                        </a:rPr>
                        <a:t>奴隶社会</a:t>
                      </a:r>
                      <a:endParaRPr kumimoji="0" lang="zh-CN" altLang="en-US" sz="2400" b="1" i="0" u="none" strike="noStrike" cap="none" normalizeH="0" baseline="0" smtClean="0">
                        <a:ln>
                          <a:noFill/>
                        </a:ln>
                        <a:solidFill>
                          <a:srgbClr val="000000"/>
                        </a:solidFill>
                        <a:effectLst/>
                        <a:latin typeface="微软雅黑" panose="020B0503020204020204" charset="-122"/>
                        <a:ea typeface="微软雅黑" panose="020B0503020204020204" charset="-122"/>
                      </a:endParaRPr>
                    </a:p>
                  </a:txBody>
                  <a:tcPr marL="121929" marR="121929" marT="60952" marB="60952" vert="horz"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wrap="square"/>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rgbClr val="000000"/>
                          </a:solidFill>
                          <a:effectLst/>
                          <a:latin typeface="微软雅黑" panose="020B0503020204020204" charset="-122"/>
                          <a:ea typeface="微软雅黑" panose="020B0503020204020204" charset="-122"/>
                        </a:rPr>
                        <a:t>封建社会</a:t>
                      </a:r>
                      <a:endParaRPr kumimoji="0" lang="zh-CN" altLang="en-US" sz="2400" b="1" i="0" u="none" strike="noStrike" cap="none" normalizeH="0" baseline="0" smtClean="0">
                        <a:ln>
                          <a:noFill/>
                        </a:ln>
                        <a:solidFill>
                          <a:srgbClr val="000000"/>
                        </a:solidFill>
                        <a:effectLst/>
                        <a:latin typeface="微软雅黑" panose="020B0503020204020204" charset="-122"/>
                        <a:ea typeface="微软雅黑" panose="020B0503020204020204" charset="-122"/>
                      </a:endParaRPr>
                    </a:p>
                  </a:txBody>
                  <a:tcPr marL="121929" marR="121929" marT="60952" marB="60952" vert="horz" anchor="ctr" horzOverflow="overflow">
                    <a:lnL w="1270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wrap="square"/>
                    <a:lstStyle/>
                    <a:p>
                      <a:pPr marL="0" marR="0" lvl="0" indent="0" algn="ctr" defTabSz="6858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rgbClr val="000000"/>
                          </a:solidFill>
                          <a:effectLst/>
                          <a:latin typeface="微软雅黑" panose="020B0503020204020204" charset="-122"/>
                          <a:ea typeface="微软雅黑" panose="020B0503020204020204" charset="-122"/>
                        </a:rPr>
                        <a:t>资本主义社会</a:t>
                      </a:r>
                      <a:endParaRPr kumimoji="0" lang="zh-CN" altLang="en-US" sz="2400" b="1" i="0" u="none" strike="noStrike" cap="none" normalizeH="0" baseline="0" smtClean="0">
                        <a:ln>
                          <a:noFill/>
                        </a:ln>
                        <a:solidFill>
                          <a:srgbClr val="000000"/>
                        </a:solidFill>
                        <a:effectLst/>
                        <a:latin typeface="微软雅黑" panose="020B0503020204020204" charset="-122"/>
                        <a:ea typeface="微软雅黑" panose="020B0503020204020204" charset="-122"/>
                      </a:endParaRPr>
                    </a:p>
                  </a:txBody>
                  <a:tcPr marL="121929" marR="121929" marT="60952" marB="60952" vert="horz" anchor="ctr" horzOverflow="overflow">
                    <a:lnL w="12700" cap="flat" cmpd="sng" algn="ctr">
                      <a:solidFill>
                        <a:schemeClr val="tx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r>
              <a:tr h="1183005">
                <a:tc rowSpan="3">
                  <a:txBody>
                    <a:bodyPr wrap="square"/>
                    <a:lstStyle/>
                    <a:p>
                      <a:pPr marL="0" marR="0" lvl="0" indent="0" algn="ctr" defTabSz="914400" rtl="0" eaLnBrk="1" fontAlgn="base" latinLnBrk="0" hangingPunct="1">
                        <a:lnSpc>
                          <a:spcPct val="100000"/>
                        </a:lnSpc>
                        <a:spcBef>
                          <a:spcPct val="0"/>
                        </a:spcBef>
                        <a:spcAft>
                          <a:spcPct val="0"/>
                        </a:spcAft>
                        <a:buClrTx/>
                        <a:buSzTx/>
                        <a:buFontTx/>
                        <a:buNone/>
                      </a:pPr>
                      <a:endParaRPr kumimoji="0" lang="en-US" altLang="zh-CN" sz="2665" b="0" i="0" u="none" strike="noStrike" cap="none" normalizeH="0" baseline="0" smtClean="0">
                        <a:ln>
                          <a:noFill/>
                        </a:ln>
                        <a:solidFill>
                          <a:srgbClr val="000000"/>
                        </a:solidFill>
                        <a:effectLst/>
                        <a:latin typeface="微软雅黑" panose="020B0503020204020204" charset="-122"/>
                        <a:ea typeface="微软雅黑" panose="020B0503020204020204" charset="-122"/>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en-US" altLang="zh-CN" sz="2665" b="0" i="0" u="none" strike="noStrike" cap="none" normalizeH="0" baseline="0" smtClean="0">
                        <a:ln>
                          <a:noFill/>
                        </a:ln>
                        <a:solidFill>
                          <a:srgbClr val="000000"/>
                        </a:solidFill>
                        <a:effectLst/>
                        <a:latin typeface="微软雅黑" panose="020B0503020204020204" charset="-122"/>
                        <a:ea typeface="微软雅黑" panose="020B0503020204020204" charset="-122"/>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665" b="0" i="0" u="none" strike="noStrike" cap="none" normalizeH="0" baseline="0" smtClean="0">
                          <a:ln>
                            <a:noFill/>
                          </a:ln>
                          <a:solidFill>
                            <a:srgbClr val="000000"/>
                          </a:solidFill>
                          <a:effectLst/>
                          <a:latin typeface="微软雅黑" panose="020B0503020204020204" charset="-122"/>
                          <a:ea typeface="微软雅黑" panose="020B0503020204020204" charset="-122"/>
                        </a:rPr>
                        <a:t>区</a:t>
                      </a:r>
                      <a:endParaRPr kumimoji="0" lang="en-US" altLang="zh-CN" sz="2665" b="0" i="0" u="none" strike="noStrike" cap="none" normalizeH="0" baseline="0" smtClean="0">
                        <a:ln>
                          <a:noFill/>
                        </a:ln>
                        <a:solidFill>
                          <a:srgbClr val="000000"/>
                        </a:solidFill>
                        <a:effectLst/>
                        <a:latin typeface="微软雅黑" panose="020B0503020204020204" charset="-122"/>
                        <a:ea typeface="微软雅黑" panose="020B0503020204020204" charset="-122"/>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665" b="0" i="0" u="none" strike="noStrike" cap="none" normalizeH="0" baseline="0" smtClean="0">
                          <a:ln>
                            <a:noFill/>
                          </a:ln>
                          <a:solidFill>
                            <a:srgbClr val="000000"/>
                          </a:solidFill>
                          <a:effectLst/>
                          <a:latin typeface="微软雅黑" panose="020B0503020204020204" charset="-122"/>
                          <a:ea typeface="微软雅黑" panose="020B0503020204020204" charset="-122"/>
                        </a:rPr>
                        <a:t>别</a:t>
                      </a:r>
                      <a:endParaRPr kumimoji="0" lang="zh-CN" altLang="en-US" sz="2665" b="0" i="0" u="none" strike="noStrike" cap="none" normalizeH="0" baseline="0" smtClean="0">
                        <a:ln>
                          <a:noFill/>
                        </a:ln>
                        <a:solidFill>
                          <a:srgbClr val="000000"/>
                        </a:solidFill>
                        <a:effectLst/>
                        <a:latin typeface="微软雅黑" panose="020B0503020204020204" charset="-122"/>
                        <a:ea typeface="微软雅黑" panose="020B0503020204020204" charset="-122"/>
                      </a:endParaRPr>
                    </a:p>
                  </a:txBody>
                  <a:tcPr marL="121929" marR="121929" marT="60952" marB="60952" vert="horz"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tc>
                  <a:txBody>
                    <a:bodyPr wrap="square"/>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0" i="0" u="none" strike="noStrike" cap="none" normalizeH="0" baseline="0" smtClean="0">
                          <a:ln>
                            <a:noFill/>
                          </a:ln>
                          <a:solidFill>
                            <a:srgbClr val="000000"/>
                          </a:solidFill>
                          <a:effectLst/>
                          <a:latin typeface="微软雅黑" panose="020B0503020204020204" charset="-122"/>
                          <a:ea typeface="微软雅黑" panose="020B0503020204020204" charset="-122"/>
                        </a:rPr>
                        <a:t>生产资料归谁所有</a:t>
                      </a:r>
                      <a:endParaRPr kumimoji="0" lang="zh-CN" altLang="en-US" sz="2400" b="0" i="0" u="none" strike="noStrike" cap="none" normalizeH="0" baseline="0" smtClean="0">
                        <a:ln>
                          <a:noFill/>
                        </a:ln>
                        <a:solidFill>
                          <a:srgbClr val="000000"/>
                        </a:solidFill>
                        <a:effectLst/>
                        <a:latin typeface="微软雅黑" panose="020B0503020204020204" charset="-122"/>
                        <a:ea typeface="微软雅黑" panose="020B0503020204020204" charset="-122"/>
                      </a:endParaRPr>
                    </a:p>
                  </a:txBody>
                  <a:tcPr marL="121929" marR="121929" marT="60952" marB="60952" vert="horz"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tc>
                  <a:txBody>
                    <a:bodyPr wrap="square"/>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2400" b="1" i="0" u="none" strike="noStrike" cap="none" normalizeH="0" baseline="0" smtClean="0">
                          <a:ln>
                            <a:noFill/>
                          </a:ln>
                          <a:solidFill>
                            <a:srgbClr val="FF0000"/>
                          </a:solidFill>
                          <a:effectLst/>
                          <a:latin typeface="微软雅黑" panose="020B0503020204020204" charset="-122"/>
                          <a:ea typeface="微软雅黑" panose="020B0503020204020204" charset="-122"/>
                        </a:rPr>
                        <a:t>奴隶主占有</a:t>
                      </a:r>
                      <a:r>
                        <a:rPr kumimoji="0" lang="zh-CN" altLang="zh-CN" sz="2400" b="0" i="0" u="none" strike="noStrike" cap="none" normalizeH="0" baseline="0" smtClean="0">
                          <a:ln>
                            <a:noFill/>
                          </a:ln>
                          <a:solidFill>
                            <a:srgbClr val="000000"/>
                          </a:solidFill>
                          <a:effectLst/>
                          <a:latin typeface="微软雅黑" panose="020B0503020204020204" charset="-122"/>
                          <a:ea typeface="微软雅黑" panose="020B0503020204020204" charset="-122"/>
                        </a:rPr>
                        <a:t>生产资料并完全占有奴隶</a:t>
                      </a:r>
                      <a:endParaRPr kumimoji="0" lang="zh-CN" altLang="zh-CN" sz="2400" b="0" i="0" u="none" strike="noStrike" cap="none" normalizeH="0" baseline="0" smtClean="0">
                        <a:ln>
                          <a:noFill/>
                        </a:ln>
                        <a:solidFill>
                          <a:srgbClr val="000000"/>
                        </a:solidFill>
                        <a:effectLst/>
                        <a:latin typeface="微软雅黑" panose="020B0503020204020204" charset="-122"/>
                        <a:ea typeface="微软雅黑" panose="020B0503020204020204" charset="-122"/>
                      </a:endParaRPr>
                    </a:p>
                  </a:txBody>
                  <a:tcPr marL="121929" marR="121929" marT="60952" marB="60952" vert="horz"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tc>
                  <a:txBody>
                    <a:bodyPr wrap="square"/>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rgbClr val="FF0000"/>
                          </a:solidFill>
                          <a:effectLst/>
                          <a:latin typeface="微软雅黑" panose="020B0503020204020204" charset="-122"/>
                          <a:ea typeface="微软雅黑" panose="020B0503020204020204" charset="-122"/>
                        </a:rPr>
                        <a:t>地主占有</a:t>
                      </a:r>
                      <a:r>
                        <a:rPr kumimoji="0" lang="zh-CN" altLang="en-US" sz="2400" b="0" i="0" u="none" strike="noStrike" cap="none" normalizeH="0" baseline="0" smtClean="0">
                          <a:ln>
                            <a:noFill/>
                          </a:ln>
                          <a:solidFill>
                            <a:srgbClr val="000000"/>
                          </a:solidFill>
                          <a:effectLst/>
                          <a:latin typeface="微软雅黑" panose="020B0503020204020204" charset="-122"/>
                          <a:ea typeface="微软雅黑" panose="020B0503020204020204" charset="-122"/>
                        </a:rPr>
                        <a:t>绝大部分土地及劳动成果</a:t>
                      </a:r>
                      <a:endParaRPr kumimoji="0" lang="zh-CN" altLang="en-US" sz="2400" b="0" i="0" u="none" strike="noStrike" cap="none" normalizeH="0" baseline="0" smtClean="0">
                        <a:ln>
                          <a:noFill/>
                        </a:ln>
                        <a:solidFill>
                          <a:srgbClr val="000000"/>
                        </a:solidFill>
                        <a:effectLst/>
                        <a:latin typeface="微软雅黑" panose="020B0503020204020204" charset="-122"/>
                        <a:ea typeface="微软雅黑" panose="020B0503020204020204" charset="-122"/>
                      </a:endParaRPr>
                    </a:p>
                  </a:txBody>
                  <a:tcPr marL="121929" marR="121929" marT="60952" marB="60952" vert="horz" anchor="ctr" horzOverflow="overflow">
                    <a:lnL w="1270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tc>
                  <a:txBody>
                    <a:bodyPr wrap="square"/>
                    <a:lstStyle/>
                    <a:p>
                      <a:pPr marL="0" marR="0" lvl="0" indent="0" algn="l" defTabSz="6858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rgbClr val="FF0000"/>
                          </a:solidFill>
                          <a:effectLst/>
                          <a:latin typeface="微软雅黑" panose="020B0503020204020204" charset="-122"/>
                          <a:ea typeface="微软雅黑" panose="020B0503020204020204" charset="-122"/>
                        </a:rPr>
                        <a:t>资本家占有</a:t>
                      </a:r>
                      <a:r>
                        <a:rPr kumimoji="0" lang="zh-CN" altLang="en-US" sz="2400" b="0" i="0" u="none" strike="noStrike" cap="none" normalizeH="0" baseline="0" smtClean="0">
                          <a:ln>
                            <a:noFill/>
                          </a:ln>
                          <a:solidFill>
                            <a:srgbClr val="000000"/>
                          </a:solidFill>
                          <a:effectLst/>
                          <a:latin typeface="微软雅黑" panose="020B0503020204020204" charset="-122"/>
                          <a:ea typeface="微软雅黑" panose="020B0503020204020204" charset="-122"/>
                        </a:rPr>
                        <a:t>一切生产资料</a:t>
                      </a:r>
                      <a:endParaRPr kumimoji="0" lang="zh-CN" altLang="en-US" sz="2400" b="0" i="0" u="none" strike="noStrike" cap="none" normalizeH="0" baseline="0" smtClean="0">
                        <a:ln>
                          <a:noFill/>
                        </a:ln>
                        <a:solidFill>
                          <a:srgbClr val="000000"/>
                        </a:solidFill>
                        <a:effectLst/>
                        <a:latin typeface="微软雅黑" panose="020B0503020204020204" charset="-122"/>
                        <a:ea typeface="微软雅黑" panose="020B0503020204020204" charset="-122"/>
                      </a:endParaRPr>
                    </a:p>
                  </a:txBody>
                  <a:tcPr marL="121929" marR="121929" marT="60952" marB="60952" vert="horz" anchor="ctr" horzOverflow="overflow">
                    <a:lnL w="12700" cap="flat" cmpd="sng" algn="ctr">
                      <a:solidFill>
                        <a:schemeClr val="tx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tr>
              <a:tr h="1455420">
                <a:tc vMerge="1">
                  <a:tcPr/>
                </a:tc>
                <a:tc>
                  <a:txBody>
                    <a:bodyPr wrap="square"/>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0" i="0" u="none" strike="noStrike" cap="none" normalizeH="0" baseline="0" smtClean="0">
                          <a:ln>
                            <a:noFill/>
                          </a:ln>
                          <a:solidFill>
                            <a:srgbClr val="000000"/>
                          </a:solidFill>
                          <a:effectLst/>
                          <a:latin typeface="微软雅黑" panose="020B0503020204020204" charset="-122"/>
                          <a:ea typeface="微软雅黑" panose="020B0503020204020204" charset="-122"/>
                        </a:rPr>
                        <a:t>生产中的地位和关系</a:t>
                      </a:r>
                      <a:endParaRPr kumimoji="0" lang="zh-CN" altLang="en-US" sz="2400" b="0" i="0" u="none" strike="noStrike" cap="none" normalizeH="0" baseline="0" smtClean="0">
                        <a:ln>
                          <a:noFill/>
                        </a:ln>
                        <a:solidFill>
                          <a:srgbClr val="000000"/>
                        </a:solidFill>
                        <a:effectLst/>
                        <a:latin typeface="微软雅黑" panose="020B0503020204020204" charset="-122"/>
                        <a:ea typeface="微软雅黑" panose="020B0503020204020204" charset="-122"/>
                      </a:endParaRPr>
                    </a:p>
                  </a:txBody>
                  <a:tcPr marL="121929" marR="121929" marT="60952" marB="60952" vert="horz"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2400" b="0" i="0" u="none" strike="noStrike" cap="none" normalizeH="0" baseline="0" smtClean="0">
                          <a:ln>
                            <a:noFill/>
                          </a:ln>
                          <a:solidFill>
                            <a:srgbClr val="000000"/>
                          </a:solidFill>
                          <a:effectLst/>
                          <a:latin typeface="微软雅黑" panose="020B0503020204020204" charset="-122"/>
                          <a:ea typeface="微软雅黑" panose="020B0503020204020204" charset="-122"/>
                        </a:rPr>
                        <a:t>奴隶</a:t>
                      </a:r>
                      <a:r>
                        <a:rPr kumimoji="0" lang="zh-CN" altLang="zh-CN" sz="2400" b="1" i="0" u="none" strike="noStrike" cap="none" normalizeH="0" baseline="0" smtClean="0">
                          <a:ln>
                            <a:noFill/>
                          </a:ln>
                          <a:solidFill>
                            <a:srgbClr val="FF0000"/>
                          </a:solidFill>
                          <a:effectLst/>
                          <a:latin typeface="微软雅黑" panose="020B0503020204020204" charset="-122"/>
                          <a:ea typeface="微软雅黑" panose="020B0503020204020204" charset="-122"/>
                        </a:rPr>
                        <a:t>毫无人身自由</a:t>
                      </a:r>
                      <a:r>
                        <a:rPr kumimoji="0" lang="zh-CN" altLang="zh-CN" sz="2400" b="0" i="0" u="none" strike="noStrike" cap="none" normalizeH="0" baseline="0" smtClean="0">
                          <a:ln>
                            <a:noFill/>
                          </a:ln>
                          <a:solidFill>
                            <a:srgbClr val="000000"/>
                          </a:solidFill>
                          <a:effectLst/>
                          <a:latin typeface="微软雅黑" panose="020B0503020204020204" charset="-122"/>
                          <a:ea typeface="微软雅黑" panose="020B0503020204020204" charset="-122"/>
                        </a:rPr>
                        <a:t>，在奴隶主的强制下劳动</a:t>
                      </a:r>
                      <a:endParaRPr kumimoji="0" lang="zh-CN" altLang="zh-CN" sz="2400" b="0" i="0" u="none" strike="noStrike" cap="none" normalizeH="0" baseline="0" smtClean="0">
                        <a:ln>
                          <a:noFill/>
                        </a:ln>
                        <a:solidFill>
                          <a:srgbClr val="000000"/>
                        </a:solidFill>
                        <a:effectLst/>
                        <a:latin typeface="微软雅黑" panose="020B0503020204020204" charset="-122"/>
                        <a:ea typeface="微软雅黑" panose="020B0503020204020204" charset="-122"/>
                      </a:endParaRPr>
                    </a:p>
                  </a:txBody>
                  <a:tcPr marL="121929" marR="121929" marT="60952" marB="60952" vert="horz"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400" b="0" i="0" u="none" strike="noStrike" cap="none" normalizeH="0" baseline="0" smtClean="0">
                          <a:ln>
                            <a:noFill/>
                          </a:ln>
                          <a:solidFill>
                            <a:srgbClr val="000000"/>
                          </a:solidFill>
                          <a:effectLst/>
                          <a:latin typeface="微软雅黑" panose="020B0503020204020204" charset="-122"/>
                          <a:ea typeface="微软雅黑" panose="020B0503020204020204" charset="-122"/>
                        </a:rPr>
                        <a:t>农民</a:t>
                      </a:r>
                      <a:r>
                        <a:rPr kumimoji="0" lang="zh-CN" altLang="en-US" sz="2400" b="1" i="0" u="none" strike="noStrike" cap="none" normalizeH="0" baseline="0" smtClean="0">
                          <a:ln>
                            <a:noFill/>
                          </a:ln>
                          <a:solidFill>
                            <a:srgbClr val="FF0000"/>
                          </a:solidFill>
                          <a:effectLst/>
                          <a:latin typeface="微软雅黑" panose="020B0503020204020204" charset="-122"/>
                          <a:ea typeface="微软雅黑" panose="020B0503020204020204" charset="-122"/>
                        </a:rPr>
                        <a:t>有一定的人身自由</a:t>
                      </a:r>
                      <a:endParaRPr kumimoji="0" lang="zh-CN" altLang="en-US" sz="2400" b="1" i="0" u="none" strike="noStrike" cap="none" normalizeH="0" baseline="0" smtClean="0">
                        <a:ln>
                          <a:noFill/>
                        </a:ln>
                        <a:solidFill>
                          <a:srgbClr val="FF0000"/>
                        </a:solidFill>
                        <a:effectLst/>
                        <a:latin typeface="微软雅黑" panose="020B0503020204020204" charset="-122"/>
                        <a:ea typeface="微软雅黑" panose="020B0503020204020204" charset="-122"/>
                      </a:endParaRPr>
                    </a:p>
                  </a:txBody>
                  <a:tcPr marL="121929" marR="121929" marT="60952" marB="60952" vert="horz" anchor="ctr" horzOverflow="overflow">
                    <a:lnL w="1270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wrap="square"/>
                    <a:lstStyle/>
                    <a:p>
                      <a:pPr marL="0" marR="0" lvl="0" indent="0" algn="l" defTabSz="685800" rtl="0" eaLnBrk="1" fontAlgn="base" latinLnBrk="0" hangingPunct="1">
                        <a:lnSpc>
                          <a:spcPct val="100000"/>
                        </a:lnSpc>
                        <a:spcBef>
                          <a:spcPct val="0"/>
                        </a:spcBef>
                        <a:spcAft>
                          <a:spcPct val="0"/>
                        </a:spcAft>
                        <a:buClrTx/>
                        <a:buSzTx/>
                        <a:buFontTx/>
                        <a:buNone/>
                      </a:pPr>
                      <a:r>
                        <a:rPr kumimoji="0" lang="zh-CN" altLang="en-US" sz="2400" b="0" i="0" u="none" strike="noStrike" cap="none" normalizeH="0" baseline="0" smtClean="0">
                          <a:ln>
                            <a:noFill/>
                          </a:ln>
                          <a:solidFill>
                            <a:srgbClr val="000000"/>
                          </a:solidFill>
                          <a:effectLst/>
                          <a:latin typeface="微软雅黑" panose="020B0503020204020204" charset="-122"/>
                          <a:ea typeface="微软雅黑" panose="020B0503020204020204" charset="-122"/>
                        </a:rPr>
                        <a:t>失去生产资料的劳动者不得不</a:t>
                      </a:r>
                      <a:r>
                        <a:rPr kumimoji="0" lang="zh-CN" altLang="en-US" sz="2400" b="1" i="0" u="none" strike="noStrike" cap="none" normalizeH="0" baseline="0" smtClean="0">
                          <a:ln>
                            <a:noFill/>
                          </a:ln>
                          <a:solidFill>
                            <a:srgbClr val="FF0000"/>
                          </a:solidFill>
                          <a:effectLst/>
                          <a:latin typeface="微软雅黑" panose="020B0503020204020204" charset="-122"/>
                          <a:ea typeface="微软雅黑" panose="020B0503020204020204" charset="-122"/>
                        </a:rPr>
                        <a:t>受雇于资本家成为雇佣工人</a:t>
                      </a:r>
                      <a:endParaRPr kumimoji="0" lang="zh-CN" altLang="en-US" sz="2400" b="1" i="0" u="none" strike="noStrike" cap="none" normalizeH="0" baseline="0" smtClean="0">
                        <a:ln>
                          <a:noFill/>
                        </a:ln>
                        <a:solidFill>
                          <a:srgbClr val="FF0000"/>
                        </a:solidFill>
                        <a:effectLst/>
                        <a:latin typeface="微软雅黑" panose="020B0503020204020204" charset="-122"/>
                        <a:ea typeface="微软雅黑" panose="020B0503020204020204" charset="-122"/>
                      </a:endParaRPr>
                    </a:p>
                  </a:txBody>
                  <a:tcPr marL="121929" marR="121929" marT="60952" marB="60952" vert="horz" anchor="ctr" horzOverflow="overflow">
                    <a:lnL w="12700" cap="flat" cmpd="sng" algn="ctr">
                      <a:solidFill>
                        <a:schemeClr val="tx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1584960">
                <a:tc vMerge="1">
                  <a:tcPr/>
                </a:tc>
                <a:tc>
                  <a:txBody>
                    <a:bodyPr wrap="square"/>
                    <a:lstStyle/>
                    <a:p>
                      <a:pPr marL="0" marR="0" lvl="0" indent="0" algn="ctr" defTabSz="914400" rtl="0" eaLnBrk="1" fontAlgn="base" latinLnBrk="0" hangingPunct="1">
                        <a:lnSpc>
                          <a:spcPct val="100000"/>
                        </a:lnSpc>
                        <a:spcBef>
                          <a:spcPct val="0"/>
                        </a:spcBef>
                        <a:spcAft>
                          <a:spcPct val="0"/>
                        </a:spcAft>
                        <a:buClrTx/>
                        <a:buSzTx/>
                        <a:buFontTx/>
                        <a:buNone/>
                      </a:pPr>
                      <a:endParaRPr kumimoji="0" lang="en-US" altLang="zh-CN" sz="2400" b="0" i="0" u="none" strike="noStrike" cap="none" normalizeH="0" baseline="0" smtClean="0">
                        <a:ln>
                          <a:noFill/>
                        </a:ln>
                        <a:solidFill>
                          <a:srgbClr val="000000"/>
                        </a:solidFill>
                        <a:effectLst/>
                        <a:latin typeface="微软雅黑" panose="020B0503020204020204" charset="-122"/>
                        <a:ea typeface="微软雅黑" panose="020B0503020204020204" charset="-122"/>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0" i="0" u="none" strike="noStrike" cap="none" normalizeH="0" baseline="0" smtClean="0">
                          <a:ln>
                            <a:noFill/>
                          </a:ln>
                          <a:solidFill>
                            <a:srgbClr val="000000"/>
                          </a:solidFill>
                          <a:effectLst/>
                          <a:latin typeface="微软雅黑" panose="020B0503020204020204" charset="-122"/>
                          <a:ea typeface="微软雅黑" panose="020B0503020204020204" charset="-122"/>
                        </a:rPr>
                        <a:t>产品如何分配</a:t>
                      </a:r>
                      <a:endParaRPr kumimoji="0" lang="zh-CN" altLang="en-US" sz="2400" b="0" i="0" u="none" strike="noStrike" cap="none" normalizeH="0" baseline="0" smtClean="0">
                        <a:ln>
                          <a:noFill/>
                        </a:ln>
                        <a:solidFill>
                          <a:srgbClr val="000000"/>
                        </a:solidFill>
                        <a:effectLst/>
                        <a:latin typeface="微软雅黑" panose="020B0503020204020204" charset="-122"/>
                        <a:ea typeface="微软雅黑" panose="020B0503020204020204" charset="-122"/>
                      </a:endParaRPr>
                    </a:p>
                  </a:txBody>
                  <a:tcPr marL="121929" marR="121929" marT="60952" marB="60952" vert="horz"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tc>
                  <a:txBody>
                    <a:bodyPr wrap="square"/>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2400" b="0" i="0" u="none" strike="noStrike" cap="none" normalizeH="0" baseline="0" smtClean="0">
                          <a:ln>
                            <a:noFill/>
                          </a:ln>
                          <a:solidFill>
                            <a:srgbClr val="000000"/>
                          </a:solidFill>
                          <a:effectLst/>
                          <a:latin typeface="微软雅黑" panose="020B0503020204020204" charset="-122"/>
                          <a:ea typeface="微软雅黑" panose="020B0503020204020204" charset="-122"/>
                        </a:rPr>
                        <a:t>奴隶的全部产品都归</a:t>
                      </a:r>
                      <a:r>
                        <a:rPr kumimoji="0" lang="zh-CN" altLang="zh-CN" sz="2400" b="1" i="0" u="none" strike="noStrike" cap="none" normalizeH="0" baseline="0" smtClean="0">
                          <a:ln>
                            <a:noFill/>
                          </a:ln>
                          <a:solidFill>
                            <a:srgbClr val="FF0000"/>
                          </a:solidFill>
                          <a:effectLst/>
                          <a:latin typeface="微软雅黑" panose="020B0503020204020204" charset="-122"/>
                          <a:ea typeface="微软雅黑" panose="020B0503020204020204" charset="-122"/>
                        </a:rPr>
                        <a:t>奴隶主占有和支配</a:t>
                      </a:r>
                      <a:r>
                        <a:rPr kumimoji="0" lang="zh-CN" altLang="zh-CN" sz="2400" b="0" i="0" u="none" strike="noStrike" cap="none" normalizeH="0" baseline="0" smtClean="0">
                          <a:ln>
                            <a:noFill/>
                          </a:ln>
                          <a:solidFill>
                            <a:srgbClr val="000000"/>
                          </a:solidFill>
                          <a:effectLst/>
                          <a:latin typeface="微软雅黑" panose="020B0503020204020204" charset="-122"/>
                          <a:ea typeface="微软雅黑" panose="020B0503020204020204" charset="-122"/>
                        </a:rPr>
                        <a:t>，奴隶主只给奴隶最低限度的生活资料</a:t>
                      </a:r>
                      <a:endParaRPr kumimoji="0" lang="zh-CN" altLang="zh-CN" sz="2400" b="0" i="0" u="none" strike="noStrike" cap="none" normalizeH="0" baseline="0" smtClean="0">
                        <a:ln>
                          <a:noFill/>
                        </a:ln>
                        <a:solidFill>
                          <a:srgbClr val="000000"/>
                        </a:solidFill>
                        <a:effectLst/>
                        <a:latin typeface="微软雅黑" panose="020B0503020204020204" charset="-122"/>
                        <a:ea typeface="微软雅黑" panose="020B0503020204020204" charset="-122"/>
                      </a:endParaRPr>
                    </a:p>
                  </a:txBody>
                  <a:tcPr marL="121929" marR="121929" marT="60952" marB="60952" vert="horz"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tc>
                  <a:txBody>
                    <a:bodyPr wrap="square"/>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400" b="0" i="0" u="none" strike="noStrike" cap="none" normalizeH="0" baseline="0" smtClean="0">
                          <a:ln>
                            <a:noFill/>
                          </a:ln>
                          <a:solidFill>
                            <a:srgbClr val="000000"/>
                          </a:solidFill>
                          <a:effectLst/>
                          <a:latin typeface="微软雅黑" panose="020B0503020204020204" charset="-122"/>
                          <a:ea typeface="微软雅黑" panose="020B0503020204020204" charset="-122"/>
                        </a:rPr>
                        <a:t>通过</a:t>
                      </a:r>
                      <a:r>
                        <a:rPr kumimoji="0" lang="zh-CN" altLang="en-US" sz="2400" b="0" i="0" u="none" strike="noStrike" cap="none" normalizeH="0" baseline="0" smtClean="0">
                          <a:ln>
                            <a:noFill/>
                          </a:ln>
                          <a:solidFill>
                            <a:schemeClr val="tx1"/>
                          </a:solidFill>
                          <a:effectLst/>
                          <a:latin typeface="微软雅黑" panose="020B0503020204020204" charset="-122"/>
                          <a:ea typeface="微软雅黑" panose="020B0503020204020204" charset="-122"/>
                        </a:rPr>
                        <a:t>地租</a:t>
                      </a:r>
                      <a:r>
                        <a:rPr kumimoji="0" lang="zh-CN" altLang="en-US" sz="2400" b="0" i="0" u="none" strike="noStrike" cap="none" normalizeH="0" baseline="0" smtClean="0">
                          <a:ln>
                            <a:noFill/>
                          </a:ln>
                          <a:solidFill>
                            <a:srgbClr val="000000"/>
                          </a:solidFill>
                          <a:effectLst/>
                          <a:latin typeface="微软雅黑" panose="020B0503020204020204" charset="-122"/>
                          <a:ea typeface="微软雅黑" panose="020B0503020204020204" charset="-122"/>
                        </a:rPr>
                        <a:t>等方式，</a:t>
                      </a:r>
                      <a:r>
                        <a:rPr kumimoji="0" lang="zh-CN" altLang="en-US" sz="2400" b="1" i="0" u="none" strike="noStrike" cap="none" normalizeH="0" baseline="0" smtClean="0">
                          <a:ln>
                            <a:noFill/>
                          </a:ln>
                          <a:solidFill>
                            <a:srgbClr val="FF0000"/>
                          </a:solidFill>
                          <a:effectLst/>
                          <a:latin typeface="微软雅黑" panose="020B0503020204020204" charset="-122"/>
                          <a:ea typeface="微软雅黑" panose="020B0503020204020204" charset="-122"/>
                        </a:rPr>
                        <a:t>占有农民大部分劳动成果</a:t>
                      </a:r>
                      <a:endParaRPr kumimoji="0" lang="zh-CN" altLang="en-US" sz="2400" b="1" i="0" u="none" strike="noStrike" cap="none" normalizeH="0" baseline="0" smtClean="0">
                        <a:ln>
                          <a:noFill/>
                        </a:ln>
                        <a:solidFill>
                          <a:srgbClr val="FF0000"/>
                        </a:solidFill>
                        <a:effectLst/>
                        <a:latin typeface="微软雅黑" panose="020B0503020204020204" charset="-122"/>
                        <a:ea typeface="微软雅黑" panose="020B0503020204020204" charset="-122"/>
                      </a:endParaRPr>
                    </a:p>
                  </a:txBody>
                  <a:tcPr marL="121929" marR="121929" marT="60952" marB="60952" vert="horz" anchor="ctr" horzOverflow="overflow">
                    <a:lnL w="1270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tc>
                  <a:txBody>
                    <a:bodyPr wrap="square"/>
                    <a:lstStyle/>
                    <a:p>
                      <a:pPr marL="0" marR="0" lvl="0" indent="0" algn="l" defTabSz="685800" rtl="0" eaLnBrk="1" fontAlgn="base" latinLnBrk="0" hangingPunct="1">
                        <a:lnSpc>
                          <a:spcPct val="100000"/>
                        </a:lnSpc>
                        <a:spcBef>
                          <a:spcPct val="0"/>
                        </a:spcBef>
                        <a:spcAft>
                          <a:spcPct val="0"/>
                        </a:spcAft>
                        <a:buClrTx/>
                        <a:buSzTx/>
                        <a:buFontTx/>
                        <a:buNone/>
                      </a:pPr>
                      <a:r>
                        <a:rPr kumimoji="0" lang="zh-CN" altLang="en-US" sz="2400" b="0" i="0" u="none" strike="noStrike" cap="none" normalizeH="0" baseline="0" smtClean="0">
                          <a:ln>
                            <a:noFill/>
                          </a:ln>
                          <a:solidFill>
                            <a:srgbClr val="000000"/>
                          </a:solidFill>
                          <a:effectLst/>
                          <a:latin typeface="微软雅黑" panose="020B0503020204020204" charset="-122"/>
                          <a:ea typeface="微软雅黑" panose="020B0503020204020204" charset="-122"/>
                        </a:rPr>
                        <a:t>资本家在生产过程中</a:t>
                      </a:r>
                      <a:r>
                        <a:rPr kumimoji="0" lang="zh-CN" altLang="en-US" sz="2400" b="1" i="0" u="none" strike="noStrike" cap="none" normalizeH="0" baseline="0" smtClean="0">
                          <a:ln>
                            <a:noFill/>
                          </a:ln>
                          <a:solidFill>
                            <a:srgbClr val="FF0000"/>
                          </a:solidFill>
                          <a:effectLst/>
                          <a:latin typeface="微软雅黑" panose="020B0503020204020204" charset="-122"/>
                          <a:ea typeface="微软雅黑" panose="020B0503020204020204" charset="-122"/>
                        </a:rPr>
                        <a:t>占有</a:t>
                      </a:r>
                      <a:r>
                        <a:rPr kumimoji="0" lang="zh-CN" altLang="en-US" sz="2400" b="0" i="0" u="none" strike="noStrike" cap="none" normalizeH="0" baseline="0" smtClean="0">
                          <a:ln>
                            <a:noFill/>
                          </a:ln>
                          <a:solidFill>
                            <a:schemeClr val="tx1"/>
                          </a:solidFill>
                          <a:effectLst/>
                          <a:latin typeface="微软雅黑" panose="020B0503020204020204" charset="-122"/>
                          <a:ea typeface="微软雅黑" panose="020B0503020204020204" charset="-122"/>
                        </a:rPr>
                        <a:t>工人创造</a:t>
                      </a:r>
                      <a:r>
                        <a:rPr kumimoji="0" lang="zh-CN" altLang="en-US" sz="2400" b="1" i="0" u="none" strike="noStrike" cap="none" normalizeH="0" baseline="0" smtClean="0">
                          <a:ln>
                            <a:noFill/>
                          </a:ln>
                          <a:solidFill>
                            <a:srgbClr val="FF0000"/>
                          </a:solidFill>
                          <a:effectLst/>
                          <a:latin typeface="微软雅黑" panose="020B0503020204020204" charset="-122"/>
                          <a:ea typeface="微软雅黑" panose="020B0503020204020204" charset="-122"/>
                        </a:rPr>
                        <a:t>的剩余价值</a:t>
                      </a:r>
                      <a:endParaRPr kumimoji="0" lang="zh-CN" altLang="en-US" sz="2400" b="1" i="0" u="none" strike="noStrike" cap="none" normalizeH="0" baseline="0" smtClean="0">
                        <a:ln>
                          <a:noFill/>
                        </a:ln>
                        <a:solidFill>
                          <a:srgbClr val="FF0000"/>
                        </a:solidFill>
                        <a:effectLst/>
                        <a:latin typeface="微软雅黑" panose="020B0503020204020204" charset="-122"/>
                        <a:ea typeface="微软雅黑" panose="020B0503020204020204" charset="-122"/>
                      </a:endParaRPr>
                    </a:p>
                  </a:txBody>
                  <a:tcPr marL="121929" marR="121929" marT="60952" marB="60952" vert="horz" anchor="ctr" horzOverflow="overflow">
                    <a:lnL w="12700" cap="flat" cmpd="sng" algn="ctr">
                      <a:solidFill>
                        <a:schemeClr val="tx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tr>
              <a:tr h="853440">
                <a:tc gridSpan="2">
                  <a:txBody>
                    <a:bodyPr wrap="square"/>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2400" b="0" i="0" u="none" strike="noStrike" cap="none" normalizeH="0" baseline="0" smtClean="0">
                          <a:ln>
                            <a:noFill/>
                          </a:ln>
                          <a:solidFill>
                            <a:srgbClr val="000000"/>
                          </a:solidFill>
                          <a:effectLst/>
                          <a:latin typeface="微软雅黑" panose="020B0503020204020204" charset="-122"/>
                          <a:ea typeface="微软雅黑" panose="020B0503020204020204" charset="-122"/>
                        </a:rPr>
                        <a:t>相同点</a:t>
                      </a:r>
                      <a:endParaRPr kumimoji="0" lang="zh-CN" altLang="en-US" sz="2400" b="0" i="0" u="none" strike="noStrike" cap="none" normalizeH="0" baseline="0" smtClean="0">
                        <a:ln>
                          <a:noFill/>
                        </a:ln>
                        <a:solidFill>
                          <a:srgbClr val="000000"/>
                        </a:solidFill>
                        <a:effectLst/>
                        <a:latin typeface="微软雅黑" panose="020B0503020204020204" charset="-122"/>
                        <a:ea typeface="微软雅黑" panose="020B0503020204020204" charset="-122"/>
                      </a:endParaRPr>
                    </a:p>
                  </a:txBody>
                  <a:tcPr marL="121929" marR="121929" marT="60952" marB="60952" vert="horz" horzOverflow="overflow">
                    <a:lnL w="1270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hMerge="1">
                  <a:tcPr/>
                </a:tc>
                <a:tc gridSpan="3">
                  <a:txBody>
                    <a:bodyPr wrap="square"/>
                    <a:lstStyle/>
                    <a:p>
                      <a:pPr marL="0" marR="0" lvl="0" indent="0" algn="l" defTabSz="685800" rtl="0" eaLnBrk="1" fontAlgn="base" latinLnBrk="0" hangingPunct="1">
                        <a:lnSpc>
                          <a:spcPct val="100000"/>
                        </a:lnSpc>
                        <a:spcBef>
                          <a:spcPct val="0"/>
                        </a:spcBef>
                        <a:spcAft>
                          <a:spcPct val="0"/>
                        </a:spcAft>
                        <a:buClrTx/>
                        <a:buSzTx/>
                        <a:buFontTx/>
                        <a:buNone/>
                      </a:pPr>
                      <a:r>
                        <a:rPr kumimoji="0" lang="zh-CN" altLang="en-US" sz="2400" b="0" i="0" u="none" strike="noStrike" cap="none" normalizeH="0" baseline="0" smtClean="0">
                          <a:ln>
                            <a:noFill/>
                          </a:ln>
                          <a:solidFill>
                            <a:srgbClr val="000000"/>
                          </a:solidFill>
                          <a:effectLst/>
                          <a:latin typeface="微软雅黑" panose="020B0503020204020204" charset="-122"/>
                          <a:ea typeface="微软雅黑" panose="020B0503020204020204" charset="-122"/>
                        </a:rPr>
                        <a:t>生产资料均掌握在统治阶级手里；都存在剥削与被剥削、压迫与被压迫的关系。</a:t>
                      </a:r>
                      <a:endParaRPr kumimoji="0" lang="zh-CN" altLang="en-US" sz="2400" b="0" i="0" u="none" strike="noStrike" cap="none" normalizeH="0" baseline="0" smtClean="0">
                        <a:ln>
                          <a:noFill/>
                        </a:ln>
                        <a:solidFill>
                          <a:srgbClr val="000000"/>
                        </a:solidFill>
                        <a:effectLst/>
                        <a:latin typeface="微软雅黑" panose="020B0503020204020204" charset="-122"/>
                        <a:ea typeface="微软雅黑" panose="020B0503020204020204" charset="-122"/>
                      </a:endParaRPr>
                    </a:p>
                  </a:txBody>
                  <a:tcPr marL="121929" marR="121929" marT="60952" marB="60952" vert="horz" horzOverflow="overflow">
                    <a:lnL w="12700" cap="flat" cmpd="sng" algn="ctr">
                      <a:solidFill>
                        <a:schemeClr val="tx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hMerge="1">
                  <a:tcPr/>
                </a:tc>
                <a:tc hMerge="1">
                  <a:tcPr/>
                </a:tc>
              </a:tr>
            </a:tbl>
          </a:graphicData>
        </a:graphic>
      </p:graphicFrame>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内容占位符 6"/>
          <p:cNvGraphicFramePr>
            <a:graphicFrameLocks noGrp="1"/>
          </p:cNvGraphicFramePr>
          <p:nvPr>
            <p:ph sz="quarter" idx="13"/>
            <p:custDataLst>
              <p:tags r:id="rId1"/>
            </p:custDataLst>
          </p:nvPr>
        </p:nvGraphicFramePr>
        <p:xfrm>
          <a:off x="131445" y="937895"/>
          <a:ext cx="11706225" cy="5896610"/>
        </p:xfrm>
        <a:graphic>
          <a:graphicData uri="http://schemas.openxmlformats.org/drawingml/2006/table">
            <a:tbl>
              <a:tblPr firstRow="1" bandRow="1">
                <a:tableStyleId>{5C22544A-7EE6-4342-B048-85BDC9FD1C3A}</a:tableStyleId>
              </a:tblPr>
              <a:tblGrid>
                <a:gridCol w="1477645"/>
                <a:gridCol w="1410970"/>
                <a:gridCol w="6407785"/>
                <a:gridCol w="2409825"/>
              </a:tblGrid>
              <a:tr h="796290">
                <a:tc>
                  <a:txBody>
                    <a:bodyPr wrap="square"/>
                    <a:lstStyle/>
                    <a:p>
                      <a:pPr algn="ctr">
                        <a:buNone/>
                      </a:pPr>
                      <a:r>
                        <a:rPr lang="zh-CN" altLang="en-US" sz="2000" b="1">
                          <a:solidFill>
                            <a:srgbClr val="7030A0"/>
                          </a:solidFill>
                          <a:latin typeface="微软雅黑" panose="020B0503020204020204" charset="-122"/>
                          <a:ea typeface="微软雅黑" panose="020B0503020204020204" charset="-122"/>
                        </a:rPr>
                        <a:t>对应</a:t>
                      </a:r>
                      <a:endParaRPr lang="zh-CN" altLang="en-US" sz="2000" b="1">
                        <a:solidFill>
                          <a:srgbClr val="7030A0"/>
                        </a:solidFill>
                        <a:latin typeface="微软雅黑" panose="020B0503020204020204" charset="-122"/>
                        <a:ea typeface="微软雅黑" panose="020B0503020204020204" charset="-122"/>
                      </a:endParaRPr>
                    </a:p>
                    <a:p>
                      <a:pPr algn="ctr">
                        <a:buNone/>
                      </a:pPr>
                      <a:r>
                        <a:rPr lang="zh-CN" altLang="en-US" sz="2000" b="1">
                          <a:solidFill>
                            <a:srgbClr val="7030A0"/>
                          </a:solidFill>
                          <a:latin typeface="微软雅黑" panose="020B0503020204020204" charset="-122"/>
                          <a:ea typeface="微软雅黑" panose="020B0503020204020204" charset="-122"/>
                        </a:rPr>
                        <a:t>社会形态</a:t>
                      </a:r>
                      <a:endParaRPr lang="zh-CN" altLang="en-US" sz="2000" b="1">
                        <a:solidFill>
                          <a:srgbClr val="7030A0"/>
                        </a:solidFill>
                        <a:latin typeface="微软雅黑" panose="020B0503020204020204" charset="-122"/>
                        <a:ea typeface="微软雅黑" panose="020B0503020204020204" charset="-122"/>
                      </a:endParaRPr>
                    </a:p>
                  </a:txBody>
                  <a:tcPr marL="68508" marR="68508" marT="34254" marB="34254" vert="horz" anchor="ctr">
                    <a:lnL w="12700">
                      <a:solidFill>
                        <a:srgbClr val="040FEE"/>
                      </a:solidFill>
                      <a:prstDash val="solid"/>
                    </a:lnL>
                    <a:lnR w="9525">
                      <a:solidFill>
                        <a:srgbClr val="F58F33"/>
                      </a:solidFill>
                      <a:prstDash val="sysDash"/>
                    </a:lnR>
                    <a:lnT w="12700">
                      <a:solidFill>
                        <a:srgbClr val="040FEE"/>
                      </a:solidFill>
                      <a:prstDash val="solid"/>
                    </a:lnT>
                    <a:lnB w="9525">
                      <a:solidFill>
                        <a:srgbClr val="F58F33"/>
                      </a:solidFill>
                      <a:prstDash val="sysDash"/>
                    </a:lnB>
                    <a:solidFill>
                      <a:schemeClr val="accent2">
                        <a:lumMod val="20000"/>
                        <a:lumOff val="80000"/>
                      </a:schemeClr>
                    </a:solidFill>
                  </a:tcPr>
                </a:tc>
                <a:tc>
                  <a:txBody>
                    <a:bodyPr wrap="square"/>
                    <a:lstStyle/>
                    <a:p>
                      <a:pPr algn="ctr">
                        <a:buNone/>
                      </a:pPr>
                      <a:r>
                        <a:rPr lang="zh-CN" altLang="en-US" sz="2400" b="1">
                          <a:solidFill>
                            <a:srgbClr val="FF0000"/>
                          </a:solidFill>
                          <a:latin typeface="微软雅黑" panose="020B0503020204020204" charset="-122"/>
                          <a:ea typeface="微软雅黑" panose="020B0503020204020204" charset="-122"/>
                        </a:rPr>
                        <a:t>生产力</a:t>
                      </a:r>
                      <a:endParaRPr lang="zh-CN" altLang="en-US" sz="2400" b="1">
                        <a:solidFill>
                          <a:srgbClr val="FF0000"/>
                        </a:solidFill>
                        <a:latin typeface="微软雅黑" panose="020B0503020204020204" charset="-122"/>
                        <a:ea typeface="微软雅黑" panose="020B0503020204020204" charset="-122"/>
                      </a:endParaRPr>
                    </a:p>
                  </a:txBody>
                  <a:tcPr marL="68508" marR="68508" marT="34254" marB="34254" vert="horz" anchor="ctr">
                    <a:lnL w="9525">
                      <a:solidFill>
                        <a:srgbClr val="F58F33"/>
                      </a:solidFill>
                      <a:prstDash val="sysDash"/>
                    </a:lnL>
                    <a:lnR w="9525">
                      <a:solidFill>
                        <a:srgbClr val="F58F33"/>
                      </a:solidFill>
                      <a:prstDash val="sysDash"/>
                    </a:lnR>
                    <a:lnT w="12700">
                      <a:solidFill>
                        <a:srgbClr val="040FEE"/>
                      </a:solidFill>
                      <a:prstDash val="solid"/>
                    </a:lnT>
                    <a:lnB w="9525">
                      <a:solidFill>
                        <a:srgbClr val="F58F33"/>
                      </a:solidFill>
                      <a:prstDash val="sysDash"/>
                    </a:lnB>
                    <a:solidFill>
                      <a:schemeClr val="accent4">
                        <a:lumMod val="40000"/>
                        <a:lumOff val="60000"/>
                      </a:schemeClr>
                    </a:solidFill>
                  </a:tcPr>
                </a:tc>
                <a:tc>
                  <a:txBody>
                    <a:bodyPr wrap="square"/>
                    <a:lstStyle/>
                    <a:p>
                      <a:pPr algn="l">
                        <a:buNone/>
                      </a:pPr>
                      <a:r>
                        <a:rPr lang="en-US" altLang="zh-CN" sz="2400" b="1">
                          <a:solidFill>
                            <a:srgbClr val="C00000"/>
                          </a:solidFill>
                          <a:latin typeface="微软雅黑" panose="020B0503020204020204" charset="-122"/>
                          <a:ea typeface="微软雅黑" panose="020B0503020204020204" charset="-122"/>
                        </a:rPr>
                        <a:t>             </a:t>
                      </a:r>
                      <a:r>
                        <a:rPr lang="en-US" altLang="zh-CN" sz="2400" b="1">
                          <a:solidFill>
                            <a:srgbClr val="FFFF00"/>
                          </a:solidFill>
                          <a:highlight>
                            <a:srgbClr val="FF0000"/>
                          </a:highlight>
                          <a:latin typeface="微软雅黑" panose="020B0503020204020204" charset="-122"/>
                          <a:ea typeface="微软雅黑" panose="020B0503020204020204" charset="-122"/>
                        </a:rPr>
                        <a:t> </a:t>
                      </a:r>
                      <a:r>
                        <a:rPr lang="zh-CN" altLang="en-US" sz="2400" b="1">
                          <a:solidFill>
                            <a:srgbClr val="FFFF00"/>
                          </a:solidFill>
                          <a:highlight>
                            <a:srgbClr val="FF0000"/>
                          </a:highlight>
                          <a:latin typeface="微软雅黑" panose="020B0503020204020204" charset="-122"/>
                          <a:ea typeface="微软雅黑" panose="020B0503020204020204" charset="-122"/>
                        </a:rPr>
                        <a:t>生产关系            </a:t>
                      </a:r>
                      <a:r>
                        <a:rPr lang="en-US" altLang="zh-CN" sz="2400" b="1">
                          <a:solidFill>
                            <a:srgbClr val="FFFF00"/>
                          </a:solidFill>
                          <a:highlight>
                            <a:srgbClr val="FF0000"/>
                          </a:highlight>
                          <a:latin typeface="微软雅黑" panose="020B0503020204020204" charset="-122"/>
                          <a:ea typeface="微软雅黑" panose="020B0503020204020204" charset="-122"/>
                        </a:rPr>
                        <a:t> </a:t>
                      </a:r>
                      <a:r>
                        <a:rPr lang="zh-CN" altLang="en-US" sz="2400" b="1">
                          <a:solidFill>
                            <a:srgbClr val="FFFF00"/>
                          </a:solidFill>
                          <a:highlight>
                            <a:srgbClr val="FF0000"/>
                          </a:highlight>
                          <a:latin typeface="微软雅黑" panose="020B0503020204020204" charset="-122"/>
                          <a:ea typeface="微软雅黑" panose="020B0503020204020204" charset="-122"/>
                        </a:rPr>
                        <a:t>经济基础</a:t>
                      </a:r>
                      <a:endParaRPr lang="zh-CN" altLang="en-US" sz="2400" b="1">
                        <a:solidFill>
                          <a:srgbClr val="FFFF00"/>
                        </a:solidFill>
                        <a:highlight>
                          <a:srgbClr val="FF0000"/>
                        </a:highlight>
                        <a:latin typeface="微软雅黑" panose="020B0503020204020204" charset="-122"/>
                        <a:ea typeface="微软雅黑" panose="020B0503020204020204" charset="-122"/>
                      </a:endParaRPr>
                    </a:p>
                  </a:txBody>
                  <a:tcPr marL="68508" marR="68508" marT="34254" marB="34254" vert="horz" anchor="ctr">
                    <a:lnL w="9525">
                      <a:solidFill>
                        <a:srgbClr val="F58F33"/>
                      </a:solidFill>
                      <a:prstDash val="sysDash"/>
                    </a:lnL>
                    <a:lnR w="9525">
                      <a:solidFill>
                        <a:srgbClr val="F58F33"/>
                      </a:solidFill>
                      <a:prstDash val="sysDash"/>
                    </a:lnR>
                    <a:lnT w="12700">
                      <a:solidFill>
                        <a:srgbClr val="040FEE"/>
                      </a:solidFill>
                      <a:prstDash val="solid"/>
                    </a:lnT>
                    <a:lnB w="9525">
                      <a:solidFill>
                        <a:srgbClr val="F58F33"/>
                      </a:solidFill>
                      <a:prstDash val="sysDash"/>
                    </a:lnB>
                    <a:solidFill>
                      <a:schemeClr val="accent4">
                        <a:lumMod val="40000"/>
                        <a:lumOff val="60000"/>
                      </a:schemeClr>
                    </a:solidFill>
                  </a:tcPr>
                </a:tc>
                <a:tc>
                  <a:txBody>
                    <a:bodyPr wrap="square"/>
                    <a:lstStyle/>
                    <a:p>
                      <a:pPr algn="l">
                        <a:buNone/>
                      </a:pPr>
                      <a:r>
                        <a:rPr lang="en-US" altLang="zh-CN" sz="2400" b="1">
                          <a:solidFill>
                            <a:schemeClr val="accent5">
                              <a:lumMod val="75000"/>
                            </a:schemeClr>
                          </a:solidFill>
                          <a:latin typeface="微软雅黑" panose="020B0503020204020204" charset="-122"/>
                          <a:ea typeface="微软雅黑" panose="020B0503020204020204" charset="-122"/>
                        </a:rPr>
                        <a:t>  </a:t>
                      </a:r>
                      <a:r>
                        <a:rPr lang="zh-CN" altLang="en-US" sz="2400" b="1">
                          <a:solidFill>
                            <a:srgbClr val="002060"/>
                          </a:solidFill>
                          <a:latin typeface="微软雅黑" panose="020B0503020204020204" charset="-122"/>
                          <a:ea typeface="微软雅黑" panose="020B0503020204020204" charset="-122"/>
                        </a:rPr>
                        <a:t>上层建筑</a:t>
                      </a:r>
                      <a:endParaRPr lang="zh-CN" altLang="en-US" sz="2400" b="1">
                        <a:solidFill>
                          <a:srgbClr val="002060"/>
                        </a:solidFill>
                        <a:latin typeface="微软雅黑" panose="020B0503020204020204" charset="-122"/>
                        <a:ea typeface="微软雅黑" panose="020B0503020204020204" charset="-122"/>
                      </a:endParaRPr>
                    </a:p>
                  </a:txBody>
                  <a:tcPr marL="68508" marR="68508" marT="34254" marB="34254" vert="horz" anchor="ctr">
                    <a:lnL w="9525">
                      <a:solidFill>
                        <a:srgbClr val="F58F33"/>
                      </a:solidFill>
                      <a:prstDash val="sysDash"/>
                    </a:lnL>
                    <a:lnR w="12700">
                      <a:solidFill>
                        <a:srgbClr val="040FEE"/>
                      </a:solidFill>
                      <a:prstDash val="solid"/>
                    </a:lnR>
                    <a:lnT w="12700">
                      <a:solidFill>
                        <a:srgbClr val="040FEE"/>
                      </a:solidFill>
                      <a:prstDash val="solid"/>
                    </a:lnT>
                    <a:lnB w="9525">
                      <a:solidFill>
                        <a:srgbClr val="F58F33"/>
                      </a:solidFill>
                      <a:prstDash val="sysDash"/>
                    </a:lnB>
                    <a:solidFill>
                      <a:schemeClr val="accent4">
                        <a:lumMod val="40000"/>
                        <a:lumOff val="60000"/>
                      </a:schemeClr>
                    </a:solidFill>
                  </a:tcPr>
                </a:tc>
              </a:tr>
              <a:tr h="891540">
                <a:tc>
                  <a:txBody>
                    <a:bodyPr wrap="square"/>
                    <a:lstStyle/>
                    <a:p>
                      <a:pPr algn="ctr">
                        <a:buNone/>
                      </a:pPr>
                      <a:r>
                        <a:rPr lang="zh-CN" altLang="en-US" sz="2000" b="1">
                          <a:solidFill>
                            <a:srgbClr val="040FEE"/>
                          </a:solidFill>
                          <a:latin typeface="微软雅黑" panose="020B0503020204020204" charset="-122"/>
                          <a:ea typeface="微软雅黑" panose="020B0503020204020204" charset="-122"/>
                        </a:rPr>
                        <a:t>原始社会</a:t>
                      </a:r>
                      <a:endParaRPr lang="zh-CN" altLang="en-US" sz="2000" b="1">
                        <a:solidFill>
                          <a:srgbClr val="040FEE"/>
                        </a:solidFill>
                        <a:latin typeface="微软雅黑" panose="020B0503020204020204" charset="-122"/>
                        <a:ea typeface="微软雅黑" panose="020B0503020204020204" charset="-122"/>
                      </a:endParaRPr>
                    </a:p>
                  </a:txBody>
                  <a:tcPr marL="68508" marR="68508" marT="34254" marB="34254" vert="horz" anchor="ctr">
                    <a:lnL w="12700">
                      <a:solidFill>
                        <a:srgbClr val="040FEE"/>
                      </a:solidFill>
                      <a:prstDash val="solid"/>
                    </a:lnL>
                    <a:lnR w="9525">
                      <a:solidFill>
                        <a:srgbClr val="F58F33"/>
                      </a:solidFill>
                      <a:prstDash val="sysDash"/>
                    </a:lnR>
                    <a:lnT w="9525">
                      <a:solidFill>
                        <a:srgbClr val="F58F33"/>
                      </a:solidFill>
                      <a:prstDash val="sysDash"/>
                    </a:lnT>
                    <a:lnB w="9525">
                      <a:solidFill>
                        <a:srgbClr val="F58F33"/>
                      </a:solidFill>
                      <a:prstDash val="sysDash"/>
                    </a:lnB>
                    <a:solidFill>
                      <a:schemeClr val="accent2">
                        <a:lumMod val="20000"/>
                        <a:lumOff val="80000"/>
                      </a:schemeClr>
                    </a:solidFill>
                  </a:tcPr>
                </a:tc>
                <a:tc>
                  <a:txBody>
                    <a:bodyPr wrap="square"/>
                    <a:lstStyle/>
                    <a:p>
                      <a:pPr algn="ctr">
                        <a:buNone/>
                      </a:pPr>
                      <a:endParaRPr lang="zh-CN" altLang="en-US" sz="2000" b="1">
                        <a:solidFill>
                          <a:srgbClr val="404040"/>
                        </a:solidFill>
                        <a:latin typeface="微软雅黑" panose="020B0503020204020204" charset="-122"/>
                        <a:ea typeface="微软雅黑" panose="020B0503020204020204" charset="-122"/>
                      </a:endParaRPr>
                    </a:p>
                  </a:txBody>
                  <a:tcPr marL="68508" marR="68508" marT="34254" marB="34254" vert="horz" anchor="ctr">
                    <a:lnL w="9525">
                      <a:solidFill>
                        <a:srgbClr val="F58F33"/>
                      </a:solidFill>
                      <a:prstDash val="sysDash"/>
                    </a:lnL>
                    <a:lnR w="9525">
                      <a:solidFill>
                        <a:srgbClr val="F58F33"/>
                      </a:solidFill>
                      <a:prstDash val="sysDash"/>
                    </a:lnR>
                    <a:lnT w="9525">
                      <a:solidFill>
                        <a:srgbClr val="F58F33"/>
                      </a:solidFill>
                      <a:prstDash val="sysDash"/>
                    </a:lnT>
                    <a:lnB w="9525">
                      <a:solidFill>
                        <a:srgbClr val="F58F33"/>
                      </a:solidFill>
                      <a:prstDash val="sysDash"/>
                    </a:lnB>
                    <a:solidFill>
                      <a:srgbClr val="FFFFFF"/>
                    </a:solidFill>
                  </a:tcPr>
                </a:tc>
                <a:tc>
                  <a:txBody>
                    <a:bodyPr wrap="square"/>
                    <a:lstStyle/>
                    <a:p>
                      <a:pPr marL="457200" indent="-457200" algn="l">
                        <a:buClrTx/>
                        <a:buSzTx/>
                        <a:buFont typeface="+mj-ea"/>
                        <a:buAutoNum type="circleNumDbPlain"/>
                      </a:pPr>
                      <a:endParaRPr lang="zh-CN" altLang="en-US" sz="1800" b="1">
                        <a:solidFill>
                          <a:srgbClr val="404040"/>
                        </a:solidFill>
                        <a:latin typeface="微软雅黑" panose="020B0503020204020204" charset="-122"/>
                        <a:ea typeface="微软雅黑" panose="020B0503020204020204" charset="-122"/>
                        <a:sym typeface="微软雅黑" panose="020B0503020204020204" charset="-122"/>
                      </a:endParaRPr>
                    </a:p>
                    <a:p>
                      <a:pPr marL="457200" indent="-457200" algn="l">
                        <a:buClrTx/>
                        <a:buSzTx/>
                        <a:buFont typeface="+mj-ea"/>
                        <a:buAutoNum type="circleNumDbPlain"/>
                      </a:pPr>
                      <a:endParaRPr lang="zh-CN" altLang="en-US" sz="1800" b="1">
                        <a:solidFill>
                          <a:srgbClr val="404040"/>
                        </a:solidFill>
                        <a:latin typeface="微软雅黑" panose="020B0503020204020204" charset="-122"/>
                        <a:ea typeface="微软雅黑" panose="020B0503020204020204" charset="-122"/>
                        <a:sym typeface="微软雅黑" panose="020B0503020204020204" charset="-122"/>
                      </a:endParaRPr>
                    </a:p>
                    <a:p>
                      <a:pPr indent="0" algn="l">
                        <a:buClrTx/>
                        <a:buSzTx/>
                        <a:buFont typeface="+mj-ea"/>
                        <a:buNone/>
                      </a:pPr>
                      <a:endParaRPr lang="zh-CN" altLang="en-US" sz="1800" b="1">
                        <a:solidFill>
                          <a:srgbClr val="404040"/>
                        </a:solidFill>
                        <a:latin typeface="微软雅黑" panose="020B0503020204020204" charset="-122"/>
                        <a:ea typeface="微软雅黑" panose="020B0503020204020204" charset="-122"/>
                        <a:sym typeface="微软雅黑" panose="020B0503020204020204" charset="-122"/>
                      </a:endParaRPr>
                    </a:p>
                  </a:txBody>
                  <a:tcPr marL="68508" marR="68508" marT="34254" marB="34254" vert="horz" anchor="ctr">
                    <a:lnL w="9525">
                      <a:solidFill>
                        <a:srgbClr val="F58F33"/>
                      </a:solidFill>
                      <a:prstDash val="sysDash"/>
                    </a:lnL>
                    <a:lnR w="9525">
                      <a:solidFill>
                        <a:srgbClr val="F58F33"/>
                      </a:solidFill>
                      <a:prstDash val="sysDash"/>
                    </a:lnR>
                    <a:lnT w="9525">
                      <a:solidFill>
                        <a:srgbClr val="F58F33"/>
                      </a:solidFill>
                      <a:prstDash val="sysDash"/>
                    </a:lnT>
                    <a:lnB w="9525">
                      <a:solidFill>
                        <a:srgbClr val="F58F33"/>
                      </a:solidFill>
                      <a:prstDash val="sysDash"/>
                    </a:lnB>
                    <a:solidFill>
                      <a:srgbClr val="FFFFFF"/>
                    </a:solidFill>
                  </a:tcPr>
                </a:tc>
                <a:tc>
                  <a:txBody>
                    <a:bodyPr wrap="square"/>
                    <a:lstStyle/>
                    <a:p>
                      <a:pPr algn="ctr">
                        <a:buNone/>
                      </a:pPr>
                      <a:endParaRPr lang="zh-CN" altLang="en-US" sz="1800" b="1">
                        <a:solidFill>
                          <a:srgbClr val="404040"/>
                        </a:solidFill>
                        <a:latin typeface="微软雅黑" panose="020B0503020204020204" charset="-122"/>
                        <a:ea typeface="微软雅黑" panose="020B0503020204020204" charset="-122"/>
                        <a:sym typeface="微软雅黑" panose="020B0503020204020204" charset="-122"/>
                      </a:endParaRPr>
                    </a:p>
                  </a:txBody>
                  <a:tcPr marL="68508" marR="68508" marT="34254" marB="34254" vert="horz" anchor="ctr">
                    <a:lnL w="9525">
                      <a:solidFill>
                        <a:srgbClr val="F58F33"/>
                      </a:solidFill>
                      <a:prstDash val="sysDash"/>
                    </a:lnL>
                    <a:lnR w="12700">
                      <a:solidFill>
                        <a:srgbClr val="040FEE"/>
                      </a:solidFill>
                      <a:prstDash val="solid"/>
                    </a:lnR>
                    <a:lnT w="9525">
                      <a:solidFill>
                        <a:srgbClr val="F58F33"/>
                      </a:solidFill>
                      <a:prstDash val="sysDash"/>
                    </a:lnT>
                    <a:lnB w="9525">
                      <a:solidFill>
                        <a:srgbClr val="F58F33"/>
                      </a:solidFill>
                      <a:prstDash val="sysDash"/>
                    </a:lnB>
                    <a:solidFill>
                      <a:srgbClr val="FFFFFF"/>
                    </a:solidFill>
                  </a:tcPr>
                </a:tc>
              </a:tr>
              <a:tr h="873760">
                <a:tc>
                  <a:txBody>
                    <a:bodyPr wrap="square"/>
                    <a:lstStyle/>
                    <a:p>
                      <a:pPr algn="ctr">
                        <a:buNone/>
                      </a:pPr>
                      <a:r>
                        <a:rPr lang="zh-CN" altLang="en-US" sz="2000" b="1">
                          <a:solidFill>
                            <a:srgbClr val="040FEE"/>
                          </a:solidFill>
                          <a:latin typeface="微软雅黑" panose="020B0503020204020204" charset="-122"/>
                          <a:ea typeface="微软雅黑" panose="020B0503020204020204" charset="-122"/>
                        </a:rPr>
                        <a:t>奴隶社会</a:t>
                      </a:r>
                      <a:endParaRPr lang="zh-CN" altLang="en-US" sz="2000" b="1">
                        <a:solidFill>
                          <a:srgbClr val="040FEE"/>
                        </a:solidFill>
                        <a:latin typeface="微软雅黑" panose="020B0503020204020204" charset="-122"/>
                        <a:ea typeface="微软雅黑" panose="020B0503020204020204" charset="-122"/>
                      </a:endParaRPr>
                    </a:p>
                  </a:txBody>
                  <a:tcPr marL="68508" marR="68508" marT="34254" marB="34254" vert="horz" anchor="ctr">
                    <a:lnL w="12700">
                      <a:solidFill>
                        <a:srgbClr val="040FEE"/>
                      </a:solidFill>
                      <a:prstDash val="solid"/>
                    </a:lnL>
                    <a:lnR w="9525">
                      <a:solidFill>
                        <a:srgbClr val="F58F33"/>
                      </a:solidFill>
                      <a:prstDash val="sysDash"/>
                    </a:lnR>
                    <a:lnT w="9525">
                      <a:solidFill>
                        <a:srgbClr val="F58F33"/>
                      </a:solidFill>
                      <a:prstDash val="sysDash"/>
                    </a:lnT>
                    <a:lnB w="9525">
                      <a:solidFill>
                        <a:srgbClr val="F58F33"/>
                      </a:solidFill>
                      <a:prstDash val="sysDash"/>
                    </a:lnB>
                    <a:solidFill>
                      <a:schemeClr val="accent2">
                        <a:lumMod val="20000"/>
                        <a:lumOff val="80000"/>
                      </a:schemeClr>
                    </a:solidFill>
                  </a:tcPr>
                </a:tc>
                <a:tc>
                  <a:txBody>
                    <a:bodyPr wrap="square"/>
                    <a:lstStyle/>
                    <a:p>
                      <a:pPr algn="ctr">
                        <a:buNone/>
                      </a:pPr>
                      <a:endParaRPr lang="zh-CN" altLang="en-US" sz="2000" b="1">
                        <a:solidFill>
                          <a:srgbClr val="404040"/>
                        </a:solidFill>
                        <a:latin typeface="微软雅黑" panose="020B0503020204020204" charset="-122"/>
                        <a:ea typeface="微软雅黑" panose="020B0503020204020204" charset="-122"/>
                      </a:endParaRPr>
                    </a:p>
                  </a:txBody>
                  <a:tcPr marL="68508" marR="68508" marT="34254" marB="34254" vert="horz" anchor="ctr">
                    <a:lnL w="9525">
                      <a:solidFill>
                        <a:srgbClr val="F58F33"/>
                      </a:solidFill>
                      <a:prstDash val="sysDash"/>
                    </a:lnL>
                    <a:lnR w="9525">
                      <a:solidFill>
                        <a:srgbClr val="F58F33"/>
                      </a:solidFill>
                      <a:prstDash val="sysDash"/>
                    </a:lnR>
                    <a:lnT w="9525">
                      <a:solidFill>
                        <a:srgbClr val="F58F33"/>
                      </a:solidFill>
                      <a:prstDash val="sysDash"/>
                    </a:lnT>
                    <a:lnB w="9525">
                      <a:solidFill>
                        <a:srgbClr val="F58F33"/>
                      </a:solidFill>
                      <a:prstDash val="sysDash"/>
                    </a:lnB>
                    <a:solidFill>
                      <a:srgbClr val="FFFFFF"/>
                    </a:solidFill>
                  </a:tcPr>
                </a:tc>
                <a:tc>
                  <a:txBody>
                    <a:bodyPr wrap="square"/>
                    <a:lstStyle/>
                    <a:p>
                      <a:pPr indent="0" algn="l">
                        <a:buClrTx/>
                        <a:buSzTx/>
                        <a:buFont typeface="+mj-ea"/>
                        <a:buNone/>
                      </a:pPr>
                      <a:endParaRPr lang="zh-CN" altLang="en-US" sz="1800" b="1">
                        <a:solidFill>
                          <a:srgbClr val="404040"/>
                        </a:solidFill>
                        <a:latin typeface="微软雅黑" panose="020B0503020204020204" charset="-122"/>
                        <a:ea typeface="微软雅黑" panose="020B0503020204020204" charset="-122"/>
                        <a:sym typeface="+mn-ea"/>
                      </a:endParaRPr>
                    </a:p>
                  </a:txBody>
                  <a:tcPr marL="68508" marR="68508" marT="34254" marB="34254" vert="horz" anchor="ctr">
                    <a:lnL w="9525">
                      <a:solidFill>
                        <a:srgbClr val="F58F33"/>
                      </a:solidFill>
                      <a:prstDash val="sysDash"/>
                    </a:lnL>
                    <a:lnR w="9525">
                      <a:solidFill>
                        <a:srgbClr val="F58F33"/>
                      </a:solidFill>
                      <a:prstDash val="sysDash"/>
                    </a:lnR>
                    <a:lnT w="9525">
                      <a:solidFill>
                        <a:srgbClr val="F58F33"/>
                      </a:solidFill>
                      <a:prstDash val="sysDash"/>
                    </a:lnT>
                    <a:lnB w="9525">
                      <a:solidFill>
                        <a:srgbClr val="F58F33"/>
                      </a:solidFill>
                      <a:prstDash val="sysDash"/>
                    </a:lnB>
                    <a:solidFill>
                      <a:srgbClr val="FFFFFF"/>
                    </a:solidFill>
                  </a:tcPr>
                </a:tc>
                <a:tc>
                  <a:txBody>
                    <a:bodyPr wrap="square"/>
                    <a:lstStyle/>
                    <a:p>
                      <a:pPr algn="ctr">
                        <a:buNone/>
                      </a:pPr>
                      <a:endParaRPr lang="zh-CN" altLang="en-US" sz="1800" b="1">
                        <a:solidFill>
                          <a:srgbClr val="404040"/>
                        </a:solidFill>
                        <a:latin typeface="微软雅黑" panose="020B0503020204020204" charset="-122"/>
                        <a:ea typeface="微软雅黑" panose="020B0503020204020204" charset="-122"/>
                        <a:cs typeface="微软雅黑" panose="020B0503020204020204" charset="-122"/>
                      </a:endParaRPr>
                    </a:p>
                  </a:txBody>
                  <a:tcPr marL="68508" marR="68508" marT="34254" marB="34254" vert="horz" anchor="ctr">
                    <a:lnL w="9525">
                      <a:solidFill>
                        <a:srgbClr val="F58F33"/>
                      </a:solidFill>
                      <a:prstDash val="sysDash"/>
                    </a:lnL>
                    <a:lnR w="12700">
                      <a:solidFill>
                        <a:srgbClr val="040FEE"/>
                      </a:solidFill>
                      <a:prstDash val="solid"/>
                    </a:lnR>
                    <a:lnT w="9525">
                      <a:solidFill>
                        <a:srgbClr val="F58F33"/>
                      </a:solidFill>
                      <a:prstDash val="sysDash"/>
                    </a:lnT>
                    <a:lnB w="9525">
                      <a:solidFill>
                        <a:srgbClr val="F58F33"/>
                      </a:solidFill>
                      <a:prstDash val="sysDash"/>
                    </a:lnB>
                    <a:solidFill>
                      <a:srgbClr val="FFFFFF"/>
                    </a:solidFill>
                  </a:tcPr>
                </a:tc>
              </a:tr>
              <a:tr h="1311910">
                <a:tc>
                  <a:txBody>
                    <a:bodyPr wrap="square"/>
                    <a:lstStyle/>
                    <a:p>
                      <a:pPr algn="ctr">
                        <a:buNone/>
                      </a:pPr>
                      <a:r>
                        <a:rPr lang="zh-CN" altLang="en-US" sz="2000" b="1">
                          <a:solidFill>
                            <a:srgbClr val="040FEE"/>
                          </a:solidFill>
                          <a:latin typeface="微软雅黑" panose="020B0503020204020204" charset="-122"/>
                          <a:ea typeface="微软雅黑" panose="020B0503020204020204" charset="-122"/>
                        </a:rPr>
                        <a:t>封建社会</a:t>
                      </a:r>
                      <a:endParaRPr lang="zh-CN" altLang="en-US" sz="2000" b="1">
                        <a:solidFill>
                          <a:srgbClr val="040FEE"/>
                        </a:solidFill>
                        <a:latin typeface="微软雅黑" panose="020B0503020204020204" charset="-122"/>
                        <a:ea typeface="微软雅黑" panose="020B0503020204020204" charset="-122"/>
                      </a:endParaRPr>
                    </a:p>
                  </a:txBody>
                  <a:tcPr marL="68508" marR="68508" marT="34254" marB="34254" vert="horz" anchor="ctr">
                    <a:lnL w="12700">
                      <a:solidFill>
                        <a:srgbClr val="040FEE"/>
                      </a:solidFill>
                      <a:prstDash val="solid"/>
                    </a:lnL>
                    <a:lnR w="9525">
                      <a:solidFill>
                        <a:srgbClr val="F58F33"/>
                      </a:solidFill>
                      <a:prstDash val="sysDash"/>
                    </a:lnR>
                    <a:lnT w="9525">
                      <a:solidFill>
                        <a:srgbClr val="F58F33"/>
                      </a:solidFill>
                      <a:prstDash val="sysDash"/>
                    </a:lnT>
                    <a:lnB w="9525">
                      <a:solidFill>
                        <a:srgbClr val="F58F33"/>
                      </a:solidFill>
                      <a:prstDash val="sysDash"/>
                    </a:lnB>
                    <a:solidFill>
                      <a:schemeClr val="accent2">
                        <a:lumMod val="20000"/>
                        <a:lumOff val="80000"/>
                      </a:schemeClr>
                    </a:solidFill>
                  </a:tcPr>
                </a:tc>
                <a:tc>
                  <a:txBody>
                    <a:bodyPr wrap="square"/>
                    <a:lstStyle/>
                    <a:p>
                      <a:pPr algn="ctr">
                        <a:buNone/>
                      </a:pPr>
                      <a:endParaRPr lang="zh-CN" altLang="en-US" sz="2000" b="1">
                        <a:solidFill>
                          <a:srgbClr val="404040"/>
                        </a:solidFill>
                        <a:latin typeface="微软雅黑" panose="020B0503020204020204" charset="-122"/>
                        <a:ea typeface="微软雅黑" panose="020B0503020204020204" charset="-122"/>
                      </a:endParaRPr>
                    </a:p>
                  </a:txBody>
                  <a:tcPr marL="68508" marR="68508" marT="34254" marB="34254" vert="horz" anchor="ctr">
                    <a:lnL w="9525">
                      <a:solidFill>
                        <a:srgbClr val="F58F33"/>
                      </a:solidFill>
                      <a:prstDash val="sysDash"/>
                    </a:lnL>
                    <a:lnR w="9525">
                      <a:solidFill>
                        <a:srgbClr val="F58F33"/>
                      </a:solidFill>
                      <a:prstDash val="sysDash"/>
                    </a:lnR>
                    <a:lnT w="9525">
                      <a:solidFill>
                        <a:srgbClr val="F58F33"/>
                      </a:solidFill>
                      <a:prstDash val="sysDash"/>
                    </a:lnT>
                    <a:lnB w="9525">
                      <a:solidFill>
                        <a:srgbClr val="F58F33"/>
                      </a:solidFill>
                      <a:prstDash val="sysDash"/>
                    </a:lnB>
                    <a:solidFill>
                      <a:srgbClr val="FFFFFF"/>
                    </a:solidFill>
                  </a:tcPr>
                </a:tc>
                <a:tc>
                  <a:txBody>
                    <a:bodyPr wrap="square"/>
                    <a:lstStyle/>
                    <a:p>
                      <a:pPr indent="0" algn="l">
                        <a:buClrTx/>
                        <a:buSzTx/>
                        <a:buFont typeface="+mj-ea"/>
                        <a:buNone/>
                      </a:pPr>
                      <a:endParaRPr lang="zh-CN" altLang="en-US" sz="1800" b="1">
                        <a:solidFill>
                          <a:srgbClr val="404040"/>
                        </a:solidFill>
                        <a:latin typeface="微软雅黑" panose="020B0503020204020204" charset="-122"/>
                        <a:ea typeface="微软雅黑" panose="020B0503020204020204" charset="-122"/>
                        <a:sym typeface="微软雅黑" panose="020B0503020204020204" charset="-122"/>
                      </a:endParaRPr>
                    </a:p>
                  </a:txBody>
                  <a:tcPr marL="68508" marR="68508" marT="34254" marB="34254" vert="horz" anchor="ctr">
                    <a:lnL w="9525">
                      <a:solidFill>
                        <a:srgbClr val="F58F33"/>
                      </a:solidFill>
                      <a:prstDash val="sysDash"/>
                    </a:lnL>
                    <a:lnR w="9525">
                      <a:solidFill>
                        <a:srgbClr val="F58F33"/>
                      </a:solidFill>
                      <a:prstDash val="sysDash"/>
                    </a:lnR>
                    <a:lnT w="9525">
                      <a:solidFill>
                        <a:srgbClr val="F58F33"/>
                      </a:solidFill>
                      <a:prstDash val="sysDash"/>
                    </a:lnT>
                    <a:lnB w="9525">
                      <a:solidFill>
                        <a:srgbClr val="F58F33"/>
                      </a:solidFill>
                      <a:prstDash val="sysDash"/>
                    </a:lnB>
                    <a:solidFill>
                      <a:srgbClr val="FFFFFF"/>
                    </a:solidFill>
                  </a:tcPr>
                </a:tc>
                <a:tc>
                  <a:txBody>
                    <a:bodyPr wrap="square"/>
                    <a:lstStyle/>
                    <a:p>
                      <a:pPr algn="ctr">
                        <a:buNone/>
                      </a:pPr>
                      <a:endParaRPr lang="zh-CN" altLang="en-US" sz="1800" b="1">
                        <a:solidFill>
                          <a:srgbClr val="404040"/>
                        </a:solidFill>
                        <a:latin typeface="微软雅黑" panose="020B0503020204020204" charset="-122"/>
                        <a:ea typeface="微软雅黑" panose="020B0503020204020204" charset="-122"/>
                        <a:cs typeface="黑体" panose="02010609060101010101" charset="-122"/>
                        <a:sym typeface="+mn-ea"/>
                      </a:endParaRPr>
                    </a:p>
                    <a:p>
                      <a:pPr algn="ctr">
                        <a:buNone/>
                      </a:pPr>
                      <a:endParaRPr lang="zh-CN" altLang="en-US" sz="1800" b="1">
                        <a:solidFill>
                          <a:srgbClr val="404040"/>
                        </a:solidFill>
                        <a:latin typeface="微软雅黑" panose="020B0503020204020204" charset="-122"/>
                        <a:ea typeface="微软雅黑" panose="020B0503020204020204" charset="-122"/>
                        <a:cs typeface="黑体" panose="02010609060101010101" charset="-122"/>
                        <a:sym typeface="+mn-ea"/>
                      </a:endParaRPr>
                    </a:p>
                    <a:p>
                      <a:pPr algn="ctr">
                        <a:buNone/>
                      </a:pPr>
                      <a:endParaRPr lang="zh-CN" altLang="en-US" sz="1800" b="1">
                        <a:solidFill>
                          <a:srgbClr val="404040"/>
                        </a:solidFill>
                        <a:latin typeface="微软雅黑" panose="020B0503020204020204" charset="-122"/>
                        <a:ea typeface="微软雅黑" panose="020B0503020204020204" charset="-122"/>
                        <a:cs typeface="黑体" panose="02010609060101010101" charset="-122"/>
                        <a:sym typeface="+mn-ea"/>
                      </a:endParaRPr>
                    </a:p>
                    <a:p>
                      <a:pPr algn="ctr">
                        <a:buNone/>
                      </a:pPr>
                      <a:endParaRPr lang="zh-CN" altLang="en-US" sz="1800" b="1">
                        <a:solidFill>
                          <a:srgbClr val="404040"/>
                        </a:solidFill>
                        <a:latin typeface="微软雅黑" panose="020B0503020204020204" charset="-122"/>
                        <a:ea typeface="微软雅黑" panose="020B0503020204020204" charset="-122"/>
                        <a:cs typeface="黑体" panose="02010609060101010101" charset="-122"/>
                        <a:sym typeface="+mn-ea"/>
                      </a:endParaRPr>
                    </a:p>
                  </a:txBody>
                  <a:tcPr marL="68508" marR="68508" marT="34254" marB="34254" vert="horz" anchor="ctr">
                    <a:lnL w="9525">
                      <a:solidFill>
                        <a:srgbClr val="F58F33"/>
                      </a:solidFill>
                      <a:prstDash val="sysDash"/>
                    </a:lnL>
                    <a:lnR w="12700">
                      <a:solidFill>
                        <a:srgbClr val="040FEE"/>
                      </a:solidFill>
                      <a:prstDash val="solid"/>
                    </a:lnR>
                    <a:lnT w="9525">
                      <a:solidFill>
                        <a:srgbClr val="F58F33"/>
                      </a:solidFill>
                      <a:prstDash val="sysDash"/>
                    </a:lnT>
                    <a:lnB w="9525">
                      <a:solidFill>
                        <a:srgbClr val="F58F33"/>
                      </a:solidFill>
                      <a:prstDash val="sysDash"/>
                    </a:lnB>
                    <a:solidFill>
                      <a:srgbClr val="FFFFFF"/>
                    </a:solidFill>
                  </a:tcPr>
                </a:tc>
              </a:tr>
              <a:tr h="1067435">
                <a:tc>
                  <a:txBody>
                    <a:bodyPr wrap="square"/>
                    <a:lstStyle/>
                    <a:p>
                      <a:pPr algn="ctr">
                        <a:buNone/>
                      </a:pPr>
                      <a:r>
                        <a:rPr lang="zh-CN" altLang="en-US" sz="2000" b="1">
                          <a:solidFill>
                            <a:srgbClr val="040FEE"/>
                          </a:solidFill>
                          <a:latin typeface="微软雅黑" panose="020B0503020204020204" charset="-122"/>
                          <a:ea typeface="微软雅黑" panose="020B0503020204020204" charset="-122"/>
                        </a:rPr>
                        <a:t>资本主义</a:t>
                      </a:r>
                      <a:endParaRPr lang="zh-CN" altLang="en-US" sz="2000" b="1">
                        <a:solidFill>
                          <a:srgbClr val="040FEE"/>
                        </a:solidFill>
                        <a:latin typeface="微软雅黑" panose="020B0503020204020204" charset="-122"/>
                        <a:ea typeface="微软雅黑" panose="020B0503020204020204" charset="-122"/>
                      </a:endParaRPr>
                    </a:p>
                  </a:txBody>
                  <a:tcPr marL="68508" marR="68508" marT="34254" marB="34254" vert="horz" anchor="ctr">
                    <a:lnL w="12700">
                      <a:solidFill>
                        <a:srgbClr val="040FEE"/>
                      </a:solidFill>
                      <a:prstDash val="solid"/>
                    </a:lnL>
                    <a:lnR w="9525">
                      <a:solidFill>
                        <a:srgbClr val="F58F33"/>
                      </a:solidFill>
                      <a:prstDash val="sysDash"/>
                    </a:lnR>
                    <a:lnT w="9525">
                      <a:solidFill>
                        <a:srgbClr val="F58F33"/>
                      </a:solidFill>
                      <a:prstDash val="sysDash"/>
                    </a:lnT>
                    <a:lnB w="12700">
                      <a:solidFill>
                        <a:srgbClr val="040FEE"/>
                      </a:solidFill>
                      <a:prstDash val="solid"/>
                    </a:lnB>
                    <a:solidFill>
                      <a:schemeClr val="accent2">
                        <a:lumMod val="20000"/>
                        <a:lumOff val="80000"/>
                      </a:schemeClr>
                    </a:solidFill>
                  </a:tcPr>
                </a:tc>
                <a:tc>
                  <a:txBody>
                    <a:bodyPr wrap="square"/>
                    <a:lstStyle/>
                    <a:p>
                      <a:pPr algn="ctr">
                        <a:buNone/>
                      </a:pPr>
                      <a:endParaRPr lang="zh-CN" altLang="en-US" sz="2000" b="1">
                        <a:solidFill>
                          <a:srgbClr val="404040"/>
                        </a:solidFill>
                        <a:latin typeface="微软雅黑" panose="020B0503020204020204" charset="-122"/>
                        <a:ea typeface="微软雅黑" panose="020B0503020204020204" charset="-122"/>
                      </a:endParaRPr>
                    </a:p>
                  </a:txBody>
                  <a:tcPr marL="68508" marR="68508" marT="34254" marB="34254" vert="horz" anchor="ctr">
                    <a:lnL w="9525">
                      <a:solidFill>
                        <a:srgbClr val="F58F33"/>
                      </a:solidFill>
                      <a:prstDash val="sysDash"/>
                    </a:lnL>
                    <a:lnR w="9525">
                      <a:solidFill>
                        <a:srgbClr val="F58F33"/>
                      </a:solidFill>
                      <a:prstDash val="sysDash"/>
                    </a:lnR>
                    <a:lnT w="9525">
                      <a:solidFill>
                        <a:srgbClr val="F58F33"/>
                      </a:solidFill>
                      <a:prstDash val="sysDash"/>
                    </a:lnT>
                    <a:lnB w="12700">
                      <a:solidFill>
                        <a:srgbClr val="040FEE"/>
                      </a:solidFill>
                      <a:prstDash val="solid"/>
                    </a:lnB>
                    <a:solidFill>
                      <a:srgbClr val="FFFFFF"/>
                    </a:solidFill>
                  </a:tcPr>
                </a:tc>
                <a:tc>
                  <a:txBody>
                    <a:bodyPr wrap="square"/>
                    <a:lstStyle/>
                    <a:p>
                      <a:pPr indent="0" algn="l">
                        <a:buClrTx/>
                        <a:buSzTx/>
                        <a:buFont typeface="+mj-ea"/>
                        <a:buNone/>
                      </a:pPr>
                      <a:endParaRPr lang="zh-CN" altLang="en-US" sz="1800" b="1">
                        <a:solidFill>
                          <a:srgbClr val="404040"/>
                        </a:solidFill>
                        <a:latin typeface="微软雅黑" panose="020B0503020204020204" charset="-122"/>
                        <a:ea typeface="微软雅黑" panose="020B0503020204020204" charset="-122"/>
                        <a:sym typeface="+mn-ea"/>
                      </a:endParaRPr>
                    </a:p>
                  </a:txBody>
                  <a:tcPr marL="68508" marR="68508" marT="34254" marB="34254" vert="horz" anchor="ctr">
                    <a:lnL w="9525">
                      <a:solidFill>
                        <a:srgbClr val="F58F33"/>
                      </a:solidFill>
                      <a:prstDash val="sysDash"/>
                    </a:lnL>
                    <a:lnR w="9525">
                      <a:solidFill>
                        <a:srgbClr val="F58F33"/>
                      </a:solidFill>
                      <a:prstDash val="sysDash"/>
                    </a:lnR>
                    <a:lnT w="9525">
                      <a:solidFill>
                        <a:srgbClr val="F58F33"/>
                      </a:solidFill>
                      <a:prstDash val="sysDash"/>
                    </a:lnT>
                    <a:lnB w="12700">
                      <a:solidFill>
                        <a:srgbClr val="040FEE"/>
                      </a:solidFill>
                      <a:prstDash val="solid"/>
                    </a:lnB>
                    <a:solidFill>
                      <a:srgbClr val="FFFFFF"/>
                    </a:solidFill>
                  </a:tcPr>
                </a:tc>
                <a:tc>
                  <a:txBody>
                    <a:bodyPr wrap="square"/>
                    <a:lstStyle/>
                    <a:p>
                      <a:pPr algn="ctr">
                        <a:buNone/>
                      </a:pPr>
                      <a:endParaRPr lang="zh-CN" altLang="en-US" sz="1800" b="1">
                        <a:solidFill>
                          <a:srgbClr val="404040"/>
                        </a:solidFill>
                        <a:latin typeface="微软雅黑" panose="020B0503020204020204" charset="-122"/>
                        <a:ea typeface="微软雅黑" panose="020B0503020204020204" charset="-122"/>
                      </a:endParaRPr>
                    </a:p>
                  </a:txBody>
                  <a:tcPr marL="68508" marR="68508" marT="34254" marB="34254" vert="horz" anchor="ctr">
                    <a:lnL w="9525">
                      <a:solidFill>
                        <a:srgbClr val="F58F33"/>
                      </a:solidFill>
                      <a:prstDash val="sysDash"/>
                    </a:lnL>
                    <a:lnR w="12700">
                      <a:solidFill>
                        <a:srgbClr val="040FEE"/>
                      </a:solidFill>
                      <a:prstDash val="solid"/>
                    </a:lnR>
                    <a:lnT w="9525">
                      <a:solidFill>
                        <a:srgbClr val="F58F33"/>
                      </a:solidFill>
                      <a:prstDash val="sysDash"/>
                    </a:lnT>
                    <a:lnB w="12700">
                      <a:solidFill>
                        <a:srgbClr val="040FEE"/>
                      </a:solidFill>
                      <a:prstDash val="solid"/>
                    </a:lnB>
                    <a:solidFill>
                      <a:srgbClr val="FFFFFF"/>
                    </a:solidFill>
                  </a:tcPr>
                </a:tc>
              </a:tr>
              <a:tr h="955675">
                <a:tc>
                  <a:txBody>
                    <a:bodyPr wrap="square"/>
                    <a:lstStyle/>
                    <a:p>
                      <a:pPr algn="ctr">
                        <a:buNone/>
                      </a:pPr>
                      <a:r>
                        <a:rPr lang="zh-CN" altLang="en-US" sz="2000" b="1">
                          <a:solidFill>
                            <a:srgbClr val="040FEE"/>
                          </a:solidFill>
                          <a:latin typeface="微软雅黑" panose="020B0503020204020204" charset="-122"/>
                          <a:ea typeface="微软雅黑" panose="020B0503020204020204" charset="-122"/>
                        </a:rPr>
                        <a:t>社会主义社会</a:t>
                      </a:r>
                      <a:endParaRPr lang="zh-CN" altLang="en-US" sz="2000" b="1">
                        <a:solidFill>
                          <a:srgbClr val="040FEE"/>
                        </a:solidFill>
                        <a:latin typeface="微软雅黑" panose="020B0503020204020204" charset="-122"/>
                        <a:ea typeface="微软雅黑" panose="020B0503020204020204" charset="-122"/>
                      </a:endParaRPr>
                    </a:p>
                  </a:txBody>
                  <a:tcPr marL="68508" marR="68508" marT="34254" marB="34254" vert="horz" anchor="ctr">
                    <a:lnL w="12700">
                      <a:solidFill>
                        <a:srgbClr val="040FEE"/>
                      </a:solidFill>
                      <a:prstDash val="solid"/>
                    </a:lnL>
                    <a:lnR w="9525">
                      <a:solidFill>
                        <a:srgbClr val="F58F33"/>
                      </a:solidFill>
                      <a:prstDash val="sysDash"/>
                    </a:lnR>
                    <a:lnT w="9525">
                      <a:solidFill>
                        <a:srgbClr val="F58F33"/>
                      </a:solidFill>
                      <a:prstDash val="sysDash"/>
                    </a:lnT>
                    <a:lnB w="12700">
                      <a:solidFill>
                        <a:srgbClr val="040FEE"/>
                      </a:solidFill>
                      <a:prstDash val="solid"/>
                    </a:lnB>
                    <a:solidFill>
                      <a:schemeClr val="accent2">
                        <a:lumMod val="20000"/>
                        <a:lumOff val="80000"/>
                      </a:schemeClr>
                    </a:solidFill>
                  </a:tcPr>
                </a:tc>
                <a:tc>
                  <a:txBody>
                    <a:bodyPr wrap="square"/>
                    <a:lstStyle/>
                    <a:p>
                      <a:pPr algn="ctr">
                        <a:buNone/>
                      </a:pPr>
                      <a:endParaRPr lang="zh-CN" altLang="en-US" sz="2000" b="1">
                        <a:solidFill>
                          <a:srgbClr val="404040"/>
                        </a:solidFill>
                        <a:latin typeface="微软雅黑" panose="020B0503020204020204" charset="-122"/>
                        <a:ea typeface="微软雅黑" panose="020B0503020204020204" charset="-122"/>
                      </a:endParaRPr>
                    </a:p>
                  </a:txBody>
                  <a:tcPr marL="68508" marR="68508" marT="34254" marB="34254" vert="horz" anchor="ctr">
                    <a:lnL w="9525">
                      <a:solidFill>
                        <a:srgbClr val="F58F33"/>
                      </a:solidFill>
                      <a:prstDash val="sysDash"/>
                    </a:lnL>
                    <a:lnR w="9525">
                      <a:solidFill>
                        <a:srgbClr val="F58F33"/>
                      </a:solidFill>
                      <a:prstDash val="sysDash"/>
                    </a:lnR>
                    <a:lnT w="9525">
                      <a:solidFill>
                        <a:srgbClr val="F58F33"/>
                      </a:solidFill>
                      <a:prstDash val="sysDash"/>
                    </a:lnT>
                    <a:lnB w="12700">
                      <a:solidFill>
                        <a:srgbClr val="040FEE"/>
                      </a:solidFill>
                      <a:prstDash val="solid"/>
                    </a:lnB>
                    <a:solidFill>
                      <a:srgbClr val="FFFFFF"/>
                    </a:solidFill>
                  </a:tcPr>
                </a:tc>
                <a:tc>
                  <a:txBody>
                    <a:bodyPr wrap="square"/>
                    <a:lstStyle/>
                    <a:p>
                      <a:pPr indent="0" algn="l">
                        <a:buClrTx/>
                        <a:buSzTx/>
                        <a:buFont typeface="+mj-ea"/>
                        <a:buNone/>
                      </a:pPr>
                      <a:endParaRPr lang="zh-CN" altLang="en-US" sz="1800" b="1">
                        <a:solidFill>
                          <a:srgbClr val="404040"/>
                        </a:solidFill>
                        <a:latin typeface="微软雅黑" panose="020B0503020204020204" charset="-122"/>
                        <a:ea typeface="微软雅黑" panose="020B0503020204020204" charset="-122"/>
                        <a:sym typeface="+mn-ea"/>
                      </a:endParaRPr>
                    </a:p>
                  </a:txBody>
                  <a:tcPr marL="68508" marR="68508" marT="34254" marB="34254" vert="horz" anchor="ctr">
                    <a:lnL w="9525">
                      <a:solidFill>
                        <a:srgbClr val="F58F33"/>
                      </a:solidFill>
                      <a:prstDash val="sysDash"/>
                    </a:lnL>
                    <a:lnR w="9525">
                      <a:solidFill>
                        <a:srgbClr val="F58F33"/>
                      </a:solidFill>
                      <a:prstDash val="sysDash"/>
                    </a:lnR>
                    <a:lnT w="9525">
                      <a:solidFill>
                        <a:srgbClr val="F58F33"/>
                      </a:solidFill>
                      <a:prstDash val="sysDash"/>
                    </a:lnT>
                    <a:lnB w="12700">
                      <a:solidFill>
                        <a:srgbClr val="040FEE"/>
                      </a:solidFill>
                      <a:prstDash val="solid"/>
                    </a:lnB>
                    <a:solidFill>
                      <a:srgbClr val="FFFFFF"/>
                    </a:solidFill>
                  </a:tcPr>
                </a:tc>
                <a:tc>
                  <a:txBody>
                    <a:bodyPr wrap="square"/>
                    <a:lstStyle/>
                    <a:p>
                      <a:pPr algn="ctr">
                        <a:buNone/>
                      </a:pPr>
                      <a:endParaRPr lang="zh-CN" altLang="en-US" sz="1800" b="1">
                        <a:solidFill>
                          <a:srgbClr val="404040"/>
                        </a:solidFill>
                        <a:latin typeface="微软雅黑" panose="020B0503020204020204" charset="-122"/>
                        <a:ea typeface="微软雅黑" panose="020B0503020204020204" charset="-122"/>
                        <a:cs typeface="黑体" panose="02010609060101010101" charset="-122"/>
                        <a:sym typeface="+mn-ea"/>
                      </a:endParaRPr>
                    </a:p>
                  </a:txBody>
                  <a:tcPr marL="68508" marR="68508" marT="34254" marB="34254" vert="horz" anchor="ctr">
                    <a:lnL w="9525">
                      <a:solidFill>
                        <a:srgbClr val="F58F33"/>
                      </a:solidFill>
                      <a:prstDash val="sysDash"/>
                    </a:lnL>
                    <a:lnR w="12700">
                      <a:solidFill>
                        <a:srgbClr val="040FEE"/>
                      </a:solidFill>
                      <a:prstDash val="solid"/>
                    </a:lnR>
                    <a:lnT w="9525">
                      <a:solidFill>
                        <a:srgbClr val="F58F33"/>
                      </a:solidFill>
                      <a:prstDash val="sysDash"/>
                    </a:lnT>
                    <a:lnB w="12700">
                      <a:solidFill>
                        <a:srgbClr val="040FEE"/>
                      </a:solidFill>
                      <a:prstDash val="solid"/>
                    </a:lnB>
                    <a:solidFill>
                      <a:srgbClr val="FFFFFF"/>
                    </a:solidFill>
                  </a:tcPr>
                </a:tc>
              </a:tr>
            </a:tbl>
          </a:graphicData>
        </a:graphic>
      </p:graphicFrame>
      <p:grpSp>
        <p:nvGrpSpPr>
          <p:cNvPr id="14" name="组合 13"/>
          <p:cNvGrpSpPr/>
          <p:nvPr>
            <p:custDataLst>
              <p:tags r:id="rId2"/>
            </p:custDataLst>
          </p:nvPr>
        </p:nvGrpSpPr>
        <p:grpSpPr>
          <a:xfrm>
            <a:off x="2923670" y="832015"/>
            <a:ext cx="1053003" cy="705385"/>
            <a:chOff x="4100" y="1213"/>
            <a:chExt cx="1660" cy="1112"/>
          </a:xfrm>
          <a:solidFill>
            <a:srgbClr val="0070C0"/>
          </a:solidFill>
        </p:grpSpPr>
        <p:sp>
          <p:nvSpPr>
            <p:cNvPr id="2" name="右箭头 1"/>
            <p:cNvSpPr/>
            <p:nvPr>
              <p:custDataLst>
                <p:tags r:id="rId3"/>
              </p:custDataLst>
            </p:nvPr>
          </p:nvSpPr>
          <p:spPr>
            <a:xfrm>
              <a:off x="4100" y="1745"/>
              <a:ext cx="1660" cy="580"/>
            </a:xfrm>
            <a:prstGeom prst="rightArrow">
              <a:avLst/>
            </a:prstGeom>
            <a:solidFill>
              <a:srgbClr val="FF0000"/>
            </a:solidFill>
            <a:ln w="9525" cap="flat" cmpd="sng" algn="ctr">
              <a:solidFill>
                <a:schemeClr val="bg1"/>
              </a:solidFill>
              <a:prstDash val="solid"/>
              <a:round/>
              <a:headEnd type="none" w="med" len="med"/>
              <a:tailEnd type="none" w="med" len="med"/>
            </a:ln>
          </p:spPr>
          <p:txBody>
            <a:bodyPr vert="horz" wrap="square" lIns="91344" tIns="45672" rIns="91344" bIns="45672" numCol="1" anchor="t" anchorCtr="0" compatLnSpc="1">
              <a:noAutofit/>
            </a:bodyPr>
            <a:lstStyle/>
            <a:p>
              <a:pPr lvl="0" algn="l" eaLnBrk="0" fontAlgn="base" hangingPunct="0">
                <a:buClrTx/>
                <a:buSzTx/>
                <a:buFont typeface="Arial" panose="020B0604020202020204" pitchFamily="34" charset="0"/>
              </a:pPr>
              <a:endParaRPr lang="zh-CN" altLang="en-US" strike="noStrike" noProof="1" smtClean="0">
                <a:ln>
                  <a:noFill/>
                </a:ln>
                <a:effectLst/>
                <a:latin typeface="Calibri" panose="020F0502020204030204" charset="0"/>
                <a:ea typeface="宋体" panose="02010600030101010101" pitchFamily="2" charset="-122"/>
                <a:sym typeface="+mn-ea"/>
              </a:endParaRPr>
            </a:p>
          </p:txBody>
        </p:sp>
        <p:sp>
          <p:nvSpPr>
            <p:cNvPr id="5" name="文本框 4"/>
            <p:cNvSpPr txBox="1"/>
            <p:nvPr>
              <p:custDataLst>
                <p:tags r:id="rId4"/>
              </p:custDataLst>
            </p:nvPr>
          </p:nvSpPr>
          <p:spPr>
            <a:xfrm>
              <a:off x="4299" y="1213"/>
              <a:ext cx="1223" cy="579"/>
            </a:xfrm>
            <a:prstGeom prst="rect">
              <a:avLst/>
            </a:prstGeom>
            <a:solidFill>
              <a:srgbClr val="0070C0"/>
            </a:solidFill>
            <a:ln>
              <a:solidFill>
                <a:schemeClr val="bg1"/>
              </a:solidFill>
            </a:ln>
          </p:spPr>
          <p:style>
            <a:lnRef idx="2">
              <a:schemeClr val="accent2"/>
            </a:lnRef>
            <a:fillRef idx="1">
              <a:schemeClr val="lt1"/>
            </a:fillRef>
            <a:effectRef idx="0">
              <a:schemeClr val="accent2"/>
            </a:effectRef>
            <a:fontRef idx="minor">
              <a:schemeClr val="dk1"/>
            </a:fontRef>
          </p:style>
          <p:txBody>
            <a:bodyPr vertOverflow="overflow" horzOverflow="overflow" vert="horz" wrap="square" lIns="91344" tIns="45672" rIns="91344" bIns="45672" numCol="1" spcCol="0" rtlCol="0" fromWordArt="0" anchor="ctr" anchorCtr="0" forceAA="0" compatLnSpc="1">
              <a:spAutoFit/>
            </a:bodyPr>
            <a:lstStyle/>
            <a:p>
              <a:pPr lvl="0" algn="ctr" fontAlgn="base">
                <a:buClrTx/>
                <a:buSzTx/>
                <a:buFontTx/>
              </a:pPr>
              <a:r>
                <a:rPr lang="zh-CN" altLang="en-US" b="1" strike="noStrike" noProof="1">
                  <a:solidFill>
                    <a:srgbClr val="FFFF00"/>
                  </a:solidFill>
                  <a:latin typeface="微软雅黑" panose="020B0503020204020204" charset="-122"/>
                  <a:ea typeface="微软雅黑" panose="020B0503020204020204" charset="-122"/>
                  <a:sym typeface="+mn-ea"/>
                </a:rPr>
                <a:t>决定</a:t>
              </a:r>
              <a:endParaRPr lang="zh-CN" altLang="en-US" b="1" strike="noStrike" noProof="1">
                <a:solidFill>
                  <a:srgbClr val="FFFF00"/>
                </a:solidFill>
                <a:latin typeface="微软雅黑" panose="020B0503020204020204" charset="-122"/>
                <a:ea typeface="微软雅黑" panose="020B0503020204020204" charset="-122"/>
                <a:sym typeface="+mn-ea"/>
              </a:endParaRPr>
            </a:p>
          </p:txBody>
        </p:sp>
      </p:grpSp>
      <p:grpSp>
        <p:nvGrpSpPr>
          <p:cNvPr id="28" name="组合 27"/>
          <p:cNvGrpSpPr/>
          <p:nvPr>
            <p:custDataLst>
              <p:tags r:id="rId5"/>
            </p:custDataLst>
          </p:nvPr>
        </p:nvGrpSpPr>
        <p:grpSpPr>
          <a:xfrm>
            <a:off x="8071967" y="790149"/>
            <a:ext cx="983860" cy="706338"/>
            <a:chOff x="11888" y="1212"/>
            <a:chExt cx="1551" cy="1113"/>
          </a:xfrm>
        </p:grpSpPr>
        <p:sp>
          <p:nvSpPr>
            <p:cNvPr id="39940" name="右箭头 5"/>
            <p:cNvSpPr/>
            <p:nvPr>
              <p:custDataLst>
                <p:tags r:id="rId6"/>
              </p:custDataLst>
            </p:nvPr>
          </p:nvSpPr>
          <p:spPr>
            <a:xfrm>
              <a:off x="11888" y="1792"/>
              <a:ext cx="1551" cy="533"/>
            </a:xfrm>
            <a:prstGeom prst="rightArrow">
              <a:avLst>
                <a:gd name="adj1" fmla="val 50000"/>
                <a:gd name="adj2" fmla="val 49994"/>
              </a:avLst>
            </a:prstGeom>
            <a:solidFill>
              <a:srgbClr val="C00000"/>
            </a:solidFill>
            <a:ln w="9525" cap="flat" cmpd="sng">
              <a:solidFill>
                <a:schemeClr val="bg1"/>
              </a:solidFill>
              <a:prstDash val="solid"/>
              <a:round/>
              <a:headEnd type="none" w="med" len="med"/>
              <a:tailEnd type="none" w="med" len="med"/>
            </a:ln>
          </p:spPr>
          <p:txBody>
            <a:bodyPr wrap="square" lIns="91344" tIns="45672" rIns="91344" bIns="45672" anchor="t" anchorCtr="0"/>
            <a:lstStyle/>
            <a:p>
              <a:pPr eaLnBrk="0" hangingPunct="0">
                <a:buFont typeface="Arial" panose="020B0604020202020204" pitchFamily="34" charset="0"/>
              </a:pPr>
              <a:endParaRPr lang="zh-CN" altLang="en-US">
                <a:latin typeface="Calibri" panose="020F0502020204030204" charset="0"/>
                <a:ea typeface="宋体" panose="02010600030101010101" pitchFamily="2" charset="-122"/>
              </a:endParaRPr>
            </a:p>
          </p:txBody>
        </p:sp>
        <p:sp>
          <p:nvSpPr>
            <p:cNvPr id="8" name="文本框 7"/>
            <p:cNvSpPr txBox="1"/>
            <p:nvPr>
              <p:custDataLst>
                <p:tags r:id="rId7"/>
              </p:custDataLst>
            </p:nvPr>
          </p:nvSpPr>
          <p:spPr>
            <a:xfrm>
              <a:off x="11888" y="1212"/>
              <a:ext cx="1223" cy="580"/>
            </a:xfrm>
            <a:prstGeom prst="rect">
              <a:avLst/>
            </a:prstGeom>
            <a:solidFill>
              <a:srgbClr val="0070C0"/>
            </a:solidFill>
            <a:ln>
              <a:solidFill>
                <a:schemeClr val="bg1"/>
              </a:solidFill>
            </a:ln>
          </p:spPr>
          <p:style>
            <a:lnRef idx="2">
              <a:schemeClr val="accent2"/>
            </a:lnRef>
            <a:fillRef idx="1">
              <a:schemeClr val="lt1"/>
            </a:fillRef>
            <a:effectRef idx="0">
              <a:schemeClr val="accent2"/>
            </a:effectRef>
            <a:fontRef idx="minor">
              <a:schemeClr val="dk1"/>
            </a:fontRef>
          </p:style>
          <p:txBody>
            <a:bodyPr vertOverflow="overflow" horzOverflow="overflow" vert="horz" wrap="square" numCol="1" spcCol="0" rtlCol="0" fromWordArt="0" anchor="ctr" anchorCtr="0" forceAA="0" compatLnSpc="1">
              <a:spAutoFit/>
            </a:bodyPr>
            <a:lstStyle/>
            <a:p>
              <a:pPr lvl="0" algn="ctr" fontAlgn="base">
                <a:buClrTx/>
                <a:buSzTx/>
                <a:buFontTx/>
              </a:pPr>
              <a:r>
                <a:rPr lang="zh-CN" altLang="en-US" b="1" strike="noStrike" noProof="1">
                  <a:solidFill>
                    <a:srgbClr val="FFFF00"/>
                  </a:solidFill>
                  <a:latin typeface="微软雅黑" panose="020B0503020204020204" charset="-122"/>
                  <a:ea typeface="微软雅黑" panose="020B0503020204020204" charset="-122"/>
                  <a:sym typeface="+mn-ea"/>
                </a:rPr>
                <a:t>决定</a:t>
              </a:r>
              <a:endParaRPr lang="zh-CN" altLang="en-US" b="1" strike="noStrike" noProof="1">
                <a:solidFill>
                  <a:srgbClr val="FFFF00"/>
                </a:solidFill>
                <a:latin typeface="微软雅黑" panose="020B0503020204020204" charset="-122"/>
                <a:ea typeface="微软雅黑" panose="020B0503020204020204" charset="-122"/>
                <a:sym typeface="+mn-ea"/>
              </a:endParaRPr>
            </a:p>
          </p:txBody>
        </p:sp>
      </p:grpSp>
      <p:grpSp>
        <p:nvGrpSpPr>
          <p:cNvPr id="27" name="组合 26"/>
          <p:cNvGrpSpPr/>
          <p:nvPr>
            <p:custDataLst>
              <p:tags r:id="rId8"/>
            </p:custDataLst>
          </p:nvPr>
        </p:nvGrpSpPr>
        <p:grpSpPr>
          <a:xfrm>
            <a:off x="5592335" y="807276"/>
            <a:ext cx="967367" cy="666056"/>
            <a:chOff x="7922" y="1244"/>
            <a:chExt cx="1525" cy="1050"/>
          </a:xfrm>
          <a:solidFill>
            <a:srgbClr val="0070C0"/>
          </a:solidFill>
        </p:grpSpPr>
        <p:sp>
          <p:nvSpPr>
            <p:cNvPr id="4" name="右箭头 3"/>
            <p:cNvSpPr/>
            <p:nvPr>
              <p:custDataLst>
                <p:tags r:id="rId9"/>
              </p:custDataLst>
            </p:nvPr>
          </p:nvSpPr>
          <p:spPr>
            <a:xfrm>
              <a:off x="7922" y="1824"/>
              <a:ext cx="1525" cy="470"/>
            </a:xfrm>
            <a:prstGeom prst="rightArrow">
              <a:avLst/>
            </a:prstGeom>
            <a:grpFill/>
            <a:ln w="9525" cap="flat" cmpd="sng" algn="ctr">
              <a:solidFill>
                <a:schemeClr val="bg1"/>
              </a:solidFill>
              <a:prstDash val="solid"/>
              <a:round/>
              <a:headEnd type="none" w="med" len="med"/>
              <a:tailEnd type="none" w="med" len="med"/>
            </a:ln>
          </p:spPr>
          <p:txBody>
            <a:bodyPr vert="horz" wrap="square" lIns="91344" tIns="45672" rIns="91344" bIns="45672" numCol="1" anchor="t" anchorCtr="0" compatLnSpc="1">
              <a:noAutofit/>
            </a:bodyPr>
            <a:lstStyle/>
            <a:p>
              <a:pPr lvl="0" algn="l" eaLnBrk="0" fontAlgn="base" hangingPunct="0">
                <a:buClrTx/>
                <a:buSzTx/>
                <a:buFont typeface="Arial" panose="020B0604020202020204" pitchFamily="34" charset="0"/>
              </a:pPr>
              <a:endParaRPr lang="zh-CN" altLang="en-US" strike="noStrike" noProof="1" smtClean="0">
                <a:ln>
                  <a:noFill/>
                </a:ln>
                <a:effectLst/>
                <a:latin typeface="Calibri" panose="020F0502020204030204" charset="0"/>
                <a:ea typeface="宋体" panose="02010600030101010101" pitchFamily="2" charset="-122"/>
                <a:sym typeface="+mn-ea"/>
              </a:endParaRPr>
            </a:p>
          </p:txBody>
        </p:sp>
        <p:sp>
          <p:nvSpPr>
            <p:cNvPr id="9" name="文本框 8"/>
            <p:cNvSpPr txBox="1"/>
            <p:nvPr>
              <p:custDataLst>
                <p:tags r:id="rId10"/>
              </p:custDataLst>
            </p:nvPr>
          </p:nvSpPr>
          <p:spPr>
            <a:xfrm>
              <a:off x="7949" y="1244"/>
              <a:ext cx="1223" cy="581"/>
            </a:xfrm>
            <a:prstGeom prst="rect">
              <a:avLst/>
            </a:prstGeom>
            <a:grpFill/>
            <a:ln>
              <a:solidFill>
                <a:schemeClr val="bg1"/>
              </a:solidFill>
            </a:ln>
          </p:spPr>
          <p:style>
            <a:lnRef idx="2">
              <a:schemeClr val="accent2"/>
            </a:lnRef>
            <a:fillRef idx="1">
              <a:schemeClr val="lt1"/>
            </a:fillRef>
            <a:effectRef idx="0">
              <a:schemeClr val="accent2"/>
            </a:effectRef>
            <a:fontRef idx="minor">
              <a:schemeClr val="dk1"/>
            </a:fontRef>
          </p:style>
          <p:txBody>
            <a:bodyPr vertOverflow="overflow" horzOverflow="overflow" vert="horz" wrap="square" numCol="1" spcCol="0" rtlCol="0" fromWordArt="0" anchor="ctr" anchorCtr="0" forceAA="0" compatLnSpc="1">
              <a:spAutoFit/>
            </a:bodyPr>
            <a:lstStyle/>
            <a:p>
              <a:pPr lvl="0" algn="ctr" fontAlgn="base">
                <a:buClrTx/>
                <a:buSzTx/>
                <a:buFontTx/>
              </a:pPr>
              <a:r>
                <a:rPr lang="zh-CN" altLang="en-US" b="1" strike="noStrike" noProof="1">
                  <a:solidFill>
                    <a:srgbClr val="FFFF00"/>
                  </a:solidFill>
                  <a:latin typeface="微软雅黑" panose="020B0503020204020204" charset="-122"/>
                  <a:ea typeface="微软雅黑" panose="020B0503020204020204" charset="-122"/>
                  <a:sym typeface="+mn-ea"/>
                </a:rPr>
                <a:t>构成</a:t>
              </a:r>
              <a:endParaRPr lang="zh-CN" altLang="en-US" b="1" strike="noStrike" noProof="1">
                <a:solidFill>
                  <a:srgbClr val="FFFF00"/>
                </a:solidFill>
                <a:latin typeface="微软雅黑" panose="020B0503020204020204" charset="-122"/>
                <a:ea typeface="微软雅黑" panose="020B0503020204020204" charset="-122"/>
                <a:sym typeface="+mn-ea"/>
              </a:endParaRPr>
            </a:p>
          </p:txBody>
        </p:sp>
      </p:grpSp>
      <p:sp>
        <p:nvSpPr>
          <p:cNvPr id="126" name="文本框 125"/>
          <p:cNvSpPr txBox="1"/>
          <p:nvPr>
            <p:custDataLst>
              <p:tags r:id="rId11"/>
            </p:custDataLst>
          </p:nvPr>
        </p:nvSpPr>
        <p:spPr>
          <a:xfrm>
            <a:off x="0" y="77113"/>
            <a:ext cx="6457573" cy="521970"/>
          </a:xfrm>
          <a:prstGeom prst="rect">
            <a:avLst/>
          </a:prstGeom>
          <a:solidFill>
            <a:schemeClr val="accent3">
              <a:lumMod val="20000"/>
              <a:lumOff val="80000"/>
            </a:schemeClr>
          </a:solidFill>
        </p:spPr>
        <p:txBody>
          <a:bodyPr wrap="square" rtlCol="0">
            <a:spAutoFit/>
          </a:bodyPr>
          <a:lstStyle/>
          <a:p>
            <a:r>
              <a:rPr lang="zh-CN" altLang="en-US" sz="2795" b="1" noProof="1">
                <a:solidFill>
                  <a:srgbClr val="C00000"/>
                </a:solidFill>
                <a:latin typeface="华文新魏" panose="02010800040101010101" pitchFamily="2" charset="-122"/>
                <a:ea typeface="华文新魏" panose="02010800040101010101" pitchFamily="2" charset="-122"/>
                <a:cs typeface="+mn-cs"/>
              </a:rPr>
              <a:t>小结：</a:t>
            </a:r>
            <a:r>
              <a:rPr lang="zh-CN" altLang="en-US" sz="2795" b="1" noProof="1">
                <a:latin typeface="华文新魏" panose="02010800040101010101" pitchFamily="2" charset="-122"/>
                <a:ea typeface="华文新魏" panose="02010800040101010101" pitchFamily="2" charset="-122"/>
                <a:cs typeface="+mn-cs"/>
              </a:rPr>
              <a:t>五种</a:t>
            </a:r>
            <a:r>
              <a:rPr sz="2795" b="1" noProof="1">
                <a:latin typeface="华文新魏" panose="02010800040101010101" pitchFamily="2" charset="-122"/>
                <a:ea typeface="华文新魏" panose="02010800040101010101" pitchFamily="2" charset="-122"/>
                <a:cs typeface="微软雅黑" panose="020B0503020204020204" charset="-122"/>
                <a:sym typeface="+mn-ea"/>
              </a:rPr>
              <a:t>不同社会形态</a:t>
            </a:r>
            <a:r>
              <a:rPr lang="zh-CN" sz="2795" b="1" noProof="1">
                <a:latin typeface="华文新魏" panose="02010800040101010101" pitchFamily="2" charset="-122"/>
                <a:ea typeface="华文新魏" panose="02010800040101010101" pitchFamily="2" charset="-122"/>
                <a:cs typeface="微软雅黑" panose="020B0503020204020204" charset="-122"/>
                <a:sym typeface="+mn-ea"/>
              </a:rPr>
              <a:t>的</a:t>
            </a:r>
            <a:r>
              <a:rPr sz="2795" b="1" noProof="1">
                <a:solidFill>
                  <a:srgbClr val="C00000"/>
                </a:solidFill>
                <a:latin typeface="华文新魏" panose="02010800040101010101" pitchFamily="2" charset="-122"/>
                <a:ea typeface="华文新魏" panose="02010800040101010101" pitchFamily="2" charset="-122"/>
                <a:cs typeface="微软雅黑" panose="020B0503020204020204" charset="-122"/>
                <a:sym typeface="+mn-ea"/>
              </a:rPr>
              <a:t>本质特征</a:t>
            </a:r>
            <a:endParaRPr lang="zh-CN" altLang="en-US" sz="2795" b="1" noProof="1">
              <a:solidFill>
                <a:srgbClr val="C00000"/>
              </a:solidFill>
              <a:latin typeface="华文新魏" panose="02010800040101010101" pitchFamily="2" charset="-122"/>
              <a:ea typeface="华文新魏" panose="02010800040101010101" pitchFamily="2" charset="-122"/>
              <a:cs typeface="微软雅黑" panose="020B0503020204020204" charset="-122"/>
              <a:sym typeface="+mn-ea"/>
            </a:endParaRPr>
          </a:p>
        </p:txBody>
      </p:sp>
      <p:sp>
        <p:nvSpPr>
          <p:cNvPr id="39944" name="文本框 2"/>
          <p:cNvSpPr txBox="1"/>
          <p:nvPr>
            <p:custDataLst>
              <p:tags r:id="rId12"/>
            </p:custDataLst>
          </p:nvPr>
        </p:nvSpPr>
        <p:spPr>
          <a:xfrm>
            <a:off x="1684171" y="2016010"/>
            <a:ext cx="1365416" cy="398780"/>
          </a:xfrm>
          <a:prstGeom prst="rect">
            <a:avLst/>
          </a:prstGeom>
          <a:noFill/>
          <a:ln w="9525">
            <a:noFill/>
          </a:ln>
        </p:spPr>
        <p:txBody>
          <a:bodyPr wrap="square" anchor="t" anchorCtr="0">
            <a:spAutoFit/>
          </a:bodyPr>
          <a:lstStyle/>
          <a:p>
            <a:r>
              <a:rPr lang="zh-CN" altLang="en-US" sz="2000" b="1">
                <a:solidFill>
                  <a:srgbClr val="404040"/>
                </a:solidFill>
                <a:latin typeface="微软雅黑" panose="020B0503020204020204" charset="-122"/>
                <a:ea typeface="微软雅黑" panose="020B0503020204020204" charset="-122"/>
                <a:sym typeface="华文新魏" panose="02010800040101010101" pitchFamily="2" charset="-122"/>
              </a:rPr>
              <a:t>新旧</a:t>
            </a:r>
            <a:r>
              <a:rPr lang="zh-CN" altLang="en-US" sz="2000" b="1">
                <a:solidFill>
                  <a:srgbClr val="C00000"/>
                </a:solidFill>
                <a:latin typeface="微软雅黑" panose="020B0503020204020204" charset="-122"/>
                <a:ea typeface="微软雅黑" panose="020B0503020204020204" charset="-122"/>
                <a:sym typeface="华文新魏" panose="02010800040101010101" pitchFamily="2" charset="-122"/>
              </a:rPr>
              <a:t>石器</a:t>
            </a:r>
            <a:endParaRPr lang="zh-CN" altLang="en-US" sz="2000" b="1">
              <a:solidFill>
                <a:srgbClr val="C00000"/>
              </a:solidFill>
              <a:latin typeface="微软雅黑" panose="020B0503020204020204" charset="-122"/>
              <a:ea typeface="微软雅黑" panose="020B0503020204020204" charset="-122"/>
              <a:sym typeface="华文新魏" panose="02010800040101010101" pitchFamily="2" charset="-122"/>
            </a:endParaRPr>
          </a:p>
        </p:txBody>
      </p:sp>
      <p:sp>
        <p:nvSpPr>
          <p:cNvPr id="39945" name="文本框 9"/>
          <p:cNvSpPr txBox="1"/>
          <p:nvPr>
            <p:custDataLst>
              <p:tags r:id="rId13"/>
            </p:custDataLst>
          </p:nvPr>
        </p:nvSpPr>
        <p:spPr>
          <a:xfrm>
            <a:off x="1707959" y="2991306"/>
            <a:ext cx="1387617" cy="398780"/>
          </a:xfrm>
          <a:prstGeom prst="rect">
            <a:avLst/>
          </a:prstGeom>
          <a:noFill/>
          <a:ln w="9525">
            <a:noFill/>
          </a:ln>
        </p:spPr>
        <p:txBody>
          <a:bodyPr wrap="square" anchor="t" anchorCtr="0">
            <a:spAutoFit/>
          </a:bodyPr>
          <a:lstStyle/>
          <a:p>
            <a:r>
              <a:rPr lang="zh-CN" altLang="en-US" sz="2000" b="1">
                <a:solidFill>
                  <a:srgbClr val="C00000"/>
                </a:solidFill>
                <a:latin typeface="微软雅黑" panose="020B0503020204020204" charset="-122"/>
                <a:ea typeface="微软雅黑" panose="020B0503020204020204" charset="-122"/>
                <a:sym typeface="华文新魏" panose="02010800040101010101" pitchFamily="2" charset="-122"/>
              </a:rPr>
              <a:t>金属</a:t>
            </a:r>
            <a:r>
              <a:rPr lang="zh-CN" altLang="en-US" sz="2000" b="1">
                <a:solidFill>
                  <a:srgbClr val="404040"/>
                </a:solidFill>
                <a:latin typeface="微软雅黑" panose="020B0503020204020204" charset="-122"/>
                <a:ea typeface="微软雅黑" panose="020B0503020204020204" charset="-122"/>
                <a:sym typeface="华文新魏" panose="02010800040101010101" pitchFamily="2" charset="-122"/>
              </a:rPr>
              <a:t>工具</a:t>
            </a:r>
            <a:endParaRPr lang="zh-CN" altLang="en-US" sz="2000" b="1">
              <a:solidFill>
                <a:srgbClr val="404040"/>
              </a:solidFill>
              <a:latin typeface="微软雅黑" panose="020B0503020204020204" charset="-122"/>
              <a:ea typeface="微软雅黑" panose="020B0503020204020204" charset="-122"/>
              <a:sym typeface="华文新魏" panose="02010800040101010101" pitchFamily="2" charset="-122"/>
            </a:endParaRPr>
          </a:p>
        </p:txBody>
      </p:sp>
      <p:sp>
        <p:nvSpPr>
          <p:cNvPr id="39946" name="文本框 10"/>
          <p:cNvSpPr txBox="1"/>
          <p:nvPr>
            <p:custDataLst>
              <p:tags r:id="rId14"/>
            </p:custDataLst>
          </p:nvPr>
        </p:nvSpPr>
        <p:spPr>
          <a:xfrm>
            <a:off x="1525586" y="3977703"/>
            <a:ext cx="1427263" cy="398780"/>
          </a:xfrm>
          <a:prstGeom prst="rect">
            <a:avLst/>
          </a:prstGeom>
          <a:noFill/>
          <a:ln w="9525">
            <a:noFill/>
          </a:ln>
        </p:spPr>
        <p:txBody>
          <a:bodyPr wrap="square" anchor="t" anchorCtr="0">
            <a:spAutoFit/>
          </a:bodyPr>
          <a:lstStyle/>
          <a:p>
            <a:pPr algn="ctr"/>
            <a:r>
              <a:rPr lang="zh-CN" altLang="en-US" sz="2000" b="1">
                <a:solidFill>
                  <a:srgbClr val="C00000"/>
                </a:solidFill>
                <a:latin typeface="微软雅黑" panose="020B0503020204020204" charset="-122"/>
                <a:ea typeface="微软雅黑" panose="020B0503020204020204" charset="-122"/>
                <a:sym typeface="华文新魏" panose="02010800040101010101" pitchFamily="2" charset="-122"/>
              </a:rPr>
              <a:t>铁器</a:t>
            </a:r>
            <a:r>
              <a:rPr lang="zh-CN" altLang="en-US" sz="2000" b="1">
                <a:solidFill>
                  <a:srgbClr val="404040"/>
                </a:solidFill>
                <a:latin typeface="微软雅黑" panose="020B0503020204020204" charset="-122"/>
                <a:ea typeface="微软雅黑" panose="020B0503020204020204" charset="-122"/>
                <a:sym typeface="华文新魏" panose="02010800040101010101" pitchFamily="2" charset="-122"/>
              </a:rPr>
              <a:t>农耕</a:t>
            </a:r>
            <a:endParaRPr lang="zh-CN" altLang="en-US" sz="2000" b="1">
              <a:solidFill>
                <a:srgbClr val="404040"/>
              </a:solidFill>
              <a:latin typeface="微软雅黑" panose="020B0503020204020204" charset="-122"/>
              <a:ea typeface="微软雅黑" panose="020B0503020204020204" charset="-122"/>
              <a:sym typeface="华文新魏" panose="02010800040101010101" pitchFamily="2" charset="-122"/>
            </a:endParaRPr>
          </a:p>
        </p:txBody>
      </p:sp>
      <p:sp>
        <p:nvSpPr>
          <p:cNvPr id="39947" name="文本框 11"/>
          <p:cNvSpPr txBox="1"/>
          <p:nvPr>
            <p:custDataLst>
              <p:tags r:id="rId15"/>
            </p:custDataLst>
          </p:nvPr>
        </p:nvSpPr>
        <p:spPr>
          <a:xfrm>
            <a:off x="1574748" y="4964101"/>
            <a:ext cx="1406647" cy="398780"/>
          </a:xfrm>
          <a:prstGeom prst="rect">
            <a:avLst/>
          </a:prstGeom>
          <a:noFill/>
          <a:ln w="9525">
            <a:noFill/>
          </a:ln>
        </p:spPr>
        <p:txBody>
          <a:bodyPr wrap="square" anchor="t" anchorCtr="0">
            <a:spAutoFit/>
          </a:bodyPr>
          <a:lstStyle/>
          <a:p>
            <a:pPr algn="ctr"/>
            <a:r>
              <a:rPr lang="zh-CN" altLang="en-US" sz="2000" b="1">
                <a:solidFill>
                  <a:srgbClr val="C00000"/>
                </a:solidFill>
                <a:latin typeface="微软雅黑" panose="020B0503020204020204" charset="-122"/>
                <a:ea typeface="微软雅黑" panose="020B0503020204020204" charset="-122"/>
                <a:sym typeface="华文新魏" panose="02010800040101010101" pitchFamily="2" charset="-122"/>
              </a:rPr>
              <a:t>机器</a:t>
            </a:r>
            <a:r>
              <a:rPr lang="zh-CN" altLang="en-US" sz="2000" b="1">
                <a:solidFill>
                  <a:srgbClr val="404040"/>
                </a:solidFill>
                <a:latin typeface="微软雅黑" panose="020B0503020204020204" charset="-122"/>
                <a:ea typeface="微软雅黑" panose="020B0503020204020204" charset="-122"/>
                <a:sym typeface="华文新魏" panose="02010800040101010101" pitchFamily="2" charset="-122"/>
              </a:rPr>
              <a:t>生产</a:t>
            </a:r>
            <a:endParaRPr lang="zh-CN" altLang="en-US" sz="2000" b="1">
              <a:solidFill>
                <a:srgbClr val="404040"/>
              </a:solidFill>
              <a:latin typeface="微软雅黑" panose="020B0503020204020204" charset="-122"/>
              <a:ea typeface="微软雅黑" panose="020B0503020204020204" charset="-122"/>
              <a:sym typeface="华文新魏" panose="02010800040101010101" pitchFamily="2" charset="-122"/>
            </a:endParaRPr>
          </a:p>
        </p:txBody>
      </p:sp>
      <p:sp>
        <p:nvSpPr>
          <p:cNvPr id="39948" name="文本框 12"/>
          <p:cNvSpPr txBox="1"/>
          <p:nvPr>
            <p:custDataLst>
              <p:tags r:id="rId16"/>
            </p:custDataLst>
          </p:nvPr>
        </p:nvSpPr>
        <p:spPr>
          <a:xfrm>
            <a:off x="1707959" y="5874378"/>
            <a:ext cx="1102164" cy="398780"/>
          </a:xfrm>
          <a:prstGeom prst="rect">
            <a:avLst/>
          </a:prstGeom>
          <a:noFill/>
          <a:ln w="9525">
            <a:noFill/>
          </a:ln>
        </p:spPr>
        <p:txBody>
          <a:bodyPr wrap="square" anchor="t" anchorCtr="0">
            <a:spAutoFit/>
          </a:bodyPr>
          <a:lstStyle/>
          <a:p>
            <a:r>
              <a:rPr lang="zh-CN" altLang="en-US" sz="2000" b="1">
                <a:solidFill>
                  <a:srgbClr val="C00000"/>
                </a:solidFill>
                <a:latin typeface="微软雅黑" panose="020B0503020204020204" charset="-122"/>
                <a:ea typeface="微软雅黑" panose="020B0503020204020204" charset="-122"/>
                <a:sym typeface="华文新魏" panose="02010800040101010101" pitchFamily="2" charset="-122"/>
              </a:rPr>
              <a:t>自动化</a:t>
            </a:r>
            <a:endParaRPr lang="zh-CN" altLang="en-US" sz="2000" b="1">
              <a:solidFill>
                <a:srgbClr val="C00000"/>
              </a:solidFill>
              <a:latin typeface="微软雅黑" panose="020B0503020204020204" charset="-122"/>
              <a:ea typeface="微软雅黑" panose="020B0503020204020204" charset="-122"/>
              <a:sym typeface="华文新魏" panose="02010800040101010101" pitchFamily="2" charset="-122"/>
            </a:endParaRPr>
          </a:p>
        </p:txBody>
      </p:sp>
      <p:sp>
        <p:nvSpPr>
          <p:cNvPr id="15" name="文本框 14"/>
          <p:cNvSpPr txBox="1"/>
          <p:nvPr>
            <p:custDataLst>
              <p:tags r:id="rId17"/>
            </p:custDataLst>
          </p:nvPr>
        </p:nvSpPr>
        <p:spPr>
          <a:xfrm>
            <a:off x="3234813" y="1703597"/>
            <a:ext cx="4836837" cy="922020"/>
          </a:xfrm>
          <a:prstGeom prst="rect">
            <a:avLst/>
          </a:prstGeom>
          <a:noFill/>
          <a:ln w="9525">
            <a:noFill/>
          </a:ln>
        </p:spPr>
        <p:txBody>
          <a:bodyPr wrap="square" anchor="t" anchorCtr="0">
            <a:spAutoFit/>
          </a:bodyPr>
          <a:lstStyle/>
          <a:p>
            <a:pPr marL="457200" indent="-457200">
              <a:buFont typeface="Arial" panose="020B0604020202020204" pitchFamily="34" charset="0"/>
              <a:buAutoNum type="circleNumDbPlain"/>
            </a:pPr>
            <a:r>
              <a:rPr lang="zh-CN" altLang="en-US" b="1">
                <a:solidFill>
                  <a:srgbClr val="FF0000"/>
                </a:solidFill>
                <a:latin typeface="微软雅黑" panose="020B0503020204020204" charset="-122"/>
                <a:ea typeface="微软雅黑" panose="020B0503020204020204" charset="-122"/>
                <a:sym typeface="微软雅黑" panose="020B0503020204020204" charset="-122"/>
              </a:rPr>
              <a:t>所有制：共同占有生产资料</a:t>
            </a:r>
            <a:endParaRPr lang="zh-CN" altLang="en-US" b="1">
              <a:solidFill>
                <a:srgbClr val="FF0000"/>
              </a:solidFill>
              <a:latin typeface="微软雅黑" panose="020B0503020204020204" charset="-122"/>
              <a:ea typeface="微软雅黑" panose="020B0503020204020204" charset="-122"/>
              <a:sym typeface="微软雅黑" panose="020B0503020204020204" charset="-122"/>
            </a:endParaRPr>
          </a:p>
          <a:p>
            <a:pPr marL="457200" indent="-457200">
              <a:buFont typeface="Arial" panose="020B0604020202020204" pitchFamily="34" charset="0"/>
              <a:buAutoNum type="circleNumDbPlain"/>
            </a:pPr>
            <a:r>
              <a:rPr lang="zh-CN" altLang="en-US" b="1">
                <a:solidFill>
                  <a:srgbClr val="404040"/>
                </a:solidFill>
                <a:latin typeface="微软雅黑" panose="020B0503020204020204" charset="-122"/>
                <a:ea typeface="微软雅黑" panose="020B0503020204020204" charset="-122"/>
                <a:sym typeface="微软雅黑" panose="020B0503020204020204" charset="-122"/>
              </a:rPr>
              <a:t>人的关系：</a:t>
            </a:r>
            <a:r>
              <a:rPr lang="zh-CN" altLang="en-US">
                <a:solidFill>
                  <a:srgbClr val="404040"/>
                </a:solidFill>
                <a:latin typeface="微软雅黑" panose="020B0503020204020204" charset="-122"/>
                <a:ea typeface="微软雅黑" panose="020B0503020204020204" charset="-122"/>
                <a:sym typeface="微软雅黑" panose="020B0503020204020204" charset="-122"/>
              </a:rPr>
              <a:t>平等互助的关系</a:t>
            </a:r>
            <a:endParaRPr lang="zh-CN" altLang="en-US">
              <a:solidFill>
                <a:srgbClr val="404040"/>
              </a:solidFill>
              <a:latin typeface="微软雅黑" panose="020B0503020204020204" charset="-122"/>
              <a:ea typeface="微软雅黑" panose="020B0503020204020204" charset="-122"/>
              <a:sym typeface="微软雅黑" panose="020B0503020204020204" charset="-122"/>
            </a:endParaRPr>
          </a:p>
          <a:p>
            <a:pPr marL="457200" indent="-457200">
              <a:buFont typeface="Arial" panose="020B0604020202020204" pitchFamily="34" charset="0"/>
              <a:buAutoNum type="circleNumDbPlain"/>
            </a:pPr>
            <a:r>
              <a:rPr lang="zh-CN" altLang="en-US" b="1">
                <a:solidFill>
                  <a:srgbClr val="404040"/>
                </a:solidFill>
                <a:latin typeface="微软雅黑" panose="020B0503020204020204" charset="-122"/>
                <a:ea typeface="微软雅黑" panose="020B0503020204020204" charset="-122"/>
                <a:sym typeface="微软雅黑" panose="020B0503020204020204" charset="-122"/>
              </a:rPr>
              <a:t>分配制度：</a:t>
            </a:r>
            <a:r>
              <a:rPr lang="zh-CN" altLang="en-US" b="1">
                <a:solidFill>
                  <a:srgbClr val="0070C0"/>
                </a:solidFill>
                <a:latin typeface="华文新魏" panose="02010800040101010101" pitchFamily="2" charset="-122"/>
                <a:ea typeface="华文新魏" panose="02010800040101010101" pitchFamily="2" charset="-122"/>
                <a:sym typeface="微软雅黑" panose="020B0503020204020204" charset="-122"/>
              </a:rPr>
              <a:t>平均分配</a:t>
            </a:r>
            <a:endParaRPr lang="zh-CN" altLang="en-US" b="1">
              <a:solidFill>
                <a:srgbClr val="0070C0"/>
              </a:solidFill>
              <a:latin typeface="华文新魏" panose="02010800040101010101" pitchFamily="2" charset="-122"/>
              <a:ea typeface="华文新魏" panose="02010800040101010101" pitchFamily="2" charset="-122"/>
              <a:sym typeface="微软雅黑" panose="020B0503020204020204" charset="-122"/>
            </a:endParaRPr>
          </a:p>
        </p:txBody>
      </p:sp>
      <p:sp>
        <p:nvSpPr>
          <p:cNvPr id="16" name="文本框 15"/>
          <p:cNvSpPr txBox="1"/>
          <p:nvPr>
            <p:custDataLst>
              <p:tags r:id="rId18"/>
            </p:custDataLst>
          </p:nvPr>
        </p:nvSpPr>
        <p:spPr>
          <a:xfrm>
            <a:off x="3250989" y="2637662"/>
            <a:ext cx="6102343" cy="922020"/>
          </a:xfrm>
          <a:prstGeom prst="rect">
            <a:avLst/>
          </a:prstGeom>
          <a:noFill/>
          <a:ln w="9525">
            <a:noFill/>
          </a:ln>
        </p:spPr>
        <p:txBody>
          <a:bodyPr wrap="square" anchor="t" anchorCtr="0">
            <a:spAutoFit/>
          </a:bodyPr>
          <a:lstStyle/>
          <a:p>
            <a:pPr marL="457200" indent="-457200">
              <a:buFont typeface="Arial" panose="020B0604020202020204" pitchFamily="34" charset="0"/>
              <a:buAutoNum type="circleNumDbPlain"/>
            </a:pPr>
            <a:r>
              <a:rPr lang="zh-CN" altLang="en-US" b="1">
                <a:solidFill>
                  <a:srgbClr val="FF0000"/>
                </a:solidFill>
                <a:latin typeface="微软雅黑" panose="020B0503020204020204" charset="-122"/>
                <a:ea typeface="微软雅黑" panose="020B0503020204020204" charset="-122"/>
                <a:sym typeface="微软雅黑" panose="020B0503020204020204" charset="-122"/>
              </a:rPr>
              <a:t>所有制：</a:t>
            </a:r>
            <a:r>
              <a:rPr lang="zh-CN" altLang="en-US" b="1">
                <a:solidFill>
                  <a:srgbClr val="FF0000"/>
                </a:solidFill>
                <a:latin typeface="微软雅黑" panose="020B0503020204020204" charset="-122"/>
                <a:ea typeface="微软雅黑" panose="020B0503020204020204" charset="-122"/>
                <a:sym typeface="华文新魏" panose="02010800040101010101" pitchFamily="2" charset="-122"/>
              </a:rPr>
              <a:t>奴隶主占有生资并完全占有奴隶</a:t>
            </a:r>
            <a:endParaRPr lang="zh-CN" altLang="en-US" b="1">
              <a:solidFill>
                <a:srgbClr val="FF0000"/>
              </a:solidFill>
              <a:latin typeface="微软雅黑" panose="020B0503020204020204" charset="-122"/>
              <a:ea typeface="微软雅黑" panose="020B0503020204020204" charset="-122"/>
              <a:sym typeface="微软雅黑" panose="020B0503020204020204" charset="-122"/>
            </a:endParaRPr>
          </a:p>
          <a:p>
            <a:pPr marL="457200" indent="-457200">
              <a:buFont typeface="Arial" panose="020B0604020202020204" pitchFamily="34" charset="0"/>
              <a:buAutoNum type="circleNumDbPlain"/>
            </a:pPr>
            <a:r>
              <a:rPr lang="zh-CN" altLang="en-US" b="1">
                <a:solidFill>
                  <a:srgbClr val="404040"/>
                </a:solidFill>
                <a:latin typeface="微软雅黑" panose="020B0503020204020204" charset="-122"/>
                <a:ea typeface="微软雅黑" panose="020B0503020204020204" charset="-122"/>
                <a:sym typeface="微软雅黑" panose="020B0503020204020204" charset="-122"/>
              </a:rPr>
              <a:t>人的关系：</a:t>
            </a:r>
            <a:r>
              <a:rPr lang="zh-CN" altLang="en-US">
                <a:solidFill>
                  <a:srgbClr val="404040"/>
                </a:solidFill>
                <a:latin typeface="微软雅黑" panose="020B0503020204020204" charset="-122"/>
                <a:ea typeface="微软雅黑" panose="020B0503020204020204" charset="-122"/>
                <a:sym typeface="微软雅黑" panose="020B0503020204020204" charset="-122"/>
              </a:rPr>
              <a:t>奴隶毫无人身自由，被</a:t>
            </a:r>
            <a:r>
              <a:rPr lang="zh-CN" altLang="en-US">
                <a:solidFill>
                  <a:srgbClr val="404040"/>
                </a:solidFill>
                <a:latin typeface="微软雅黑" panose="020B0503020204020204" charset="-122"/>
                <a:ea typeface="微软雅黑" panose="020B0503020204020204" charset="-122"/>
                <a:sym typeface="华文新魏" panose="02010800040101010101" pitchFamily="2" charset="-122"/>
              </a:rPr>
              <a:t>强制劳动</a:t>
            </a:r>
            <a:endParaRPr lang="zh-CN" altLang="en-US" b="1">
              <a:solidFill>
                <a:srgbClr val="404040"/>
              </a:solidFill>
              <a:latin typeface="微软雅黑" panose="020B0503020204020204" charset="-122"/>
              <a:ea typeface="微软雅黑" panose="020B0503020204020204" charset="-122"/>
              <a:sym typeface="微软雅黑" panose="020B0503020204020204" charset="-122"/>
            </a:endParaRPr>
          </a:p>
          <a:p>
            <a:pPr marL="457200" indent="-457200">
              <a:buFont typeface="Arial" panose="020B0604020202020204" pitchFamily="34" charset="0"/>
              <a:buAutoNum type="circleNumDbPlain"/>
            </a:pPr>
            <a:r>
              <a:rPr lang="zh-CN" altLang="en-US" b="1">
                <a:solidFill>
                  <a:srgbClr val="404040"/>
                </a:solidFill>
                <a:latin typeface="微软雅黑" panose="020B0503020204020204" charset="-122"/>
                <a:ea typeface="微软雅黑" panose="020B0503020204020204" charset="-122"/>
                <a:sym typeface="微软雅黑" panose="020B0503020204020204" charset="-122"/>
              </a:rPr>
              <a:t>分配制度：</a:t>
            </a:r>
            <a:r>
              <a:rPr lang="zh-CN" altLang="en-US">
                <a:solidFill>
                  <a:srgbClr val="404040"/>
                </a:solidFill>
                <a:latin typeface="微软雅黑" panose="020B0503020204020204" charset="-122"/>
                <a:ea typeface="微软雅黑" panose="020B0503020204020204" charset="-122"/>
                <a:sym typeface="微软雅黑" panose="020B0503020204020204" charset="-122"/>
              </a:rPr>
              <a:t>全部</a:t>
            </a:r>
            <a:r>
              <a:rPr lang="zh-CN" altLang="en-US">
                <a:solidFill>
                  <a:srgbClr val="404040"/>
                </a:solidFill>
                <a:latin typeface="微软雅黑" panose="020B0503020204020204" charset="-122"/>
                <a:ea typeface="微软雅黑" panose="020B0503020204020204" charset="-122"/>
                <a:sym typeface="华文新魏" panose="02010800040101010101" pitchFamily="2" charset="-122"/>
              </a:rPr>
              <a:t>产品都归奴隶主，只给奴隶最低保障</a:t>
            </a:r>
            <a:endParaRPr lang="zh-CN" altLang="en-US">
              <a:solidFill>
                <a:srgbClr val="404040"/>
              </a:solidFill>
              <a:latin typeface="微软雅黑" panose="020B0503020204020204" charset="-122"/>
              <a:ea typeface="微软雅黑" panose="020B0503020204020204" charset="-122"/>
              <a:sym typeface="华文新魏" panose="02010800040101010101" pitchFamily="2" charset="-122"/>
            </a:endParaRPr>
          </a:p>
        </p:txBody>
      </p:sp>
      <p:sp>
        <p:nvSpPr>
          <p:cNvPr id="17" name="文本框 16"/>
          <p:cNvSpPr txBox="1"/>
          <p:nvPr>
            <p:custDataLst>
              <p:tags r:id="rId19"/>
            </p:custDataLst>
          </p:nvPr>
        </p:nvSpPr>
        <p:spPr>
          <a:xfrm>
            <a:off x="3250989" y="3573313"/>
            <a:ext cx="5661478" cy="1198880"/>
          </a:xfrm>
          <a:prstGeom prst="rect">
            <a:avLst/>
          </a:prstGeom>
          <a:noFill/>
          <a:ln w="9525">
            <a:noFill/>
          </a:ln>
        </p:spPr>
        <p:txBody>
          <a:bodyPr wrap="square" anchor="t" anchorCtr="0">
            <a:spAutoFit/>
          </a:bodyPr>
          <a:lstStyle/>
          <a:p>
            <a:pPr marL="457200" indent="-457200">
              <a:buFont typeface="Arial" panose="020B0604020202020204" pitchFamily="34" charset="0"/>
              <a:buAutoNum type="circleNumDbPlain"/>
            </a:pPr>
            <a:r>
              <a:rPr lang="zh-CN" altLang="en-US" b="1">
                <a:solidFill>
                  <a:srgbClr val="FF0000"/>
                </a:solidFill>
                <a:latin typeface="微软雅黑" panose="020B0503020204020204" charset="-122"/>
                <a:ea typeface="微软雅黑" panose="020B0503020204020204" charset="-122"/>
                <a:sym typeface="微软雅黑" panose="020B0503020204020204" charset="-122"/>
              </a:rPr>
              <a:t>所有制：地主占有绝大部分土地</a:t>
            </a:r>
            <a:endParaRPr lang="zh-CN" altLang="en-US" b="1">
              <a:solidFill>
                <a:srgbClr val="FF0000"/>
              </a:solidFill>
              <a:latin typeface="微软雅黑" panose="020B0503020204020204" charset="-122"/>
              <a:ea typeface="微软雅黑" panose="020B0503020204020204" charset="-122"/>
              <a:sym typeface="微软雅黑" panose="020B0503020204020204" charset="-122"/>
            </a:endParaRPr>
          </a:p>
          <a:p>
            <a:pPr marL="457200" indent="-457200">
              <a:buFont typeface="Arial" panose="020B0604020202020204" pitchFamily="34" charset="0"/>
              <a:buAutoNum type="circleNumDbPlain"/>
            </a:pPr>
            <a:r>
              <a:rPr lang="zh-CN" altLang="en-US" b="1">
                <a:solidFill>
                  <a:srgbClr val="404040"/>
                </a:solidFill>
                <a:latin typeface="微软雅黑" panose="020B0503020204020204" charset="-122"/>
                <a:ea typeface="微软雅黑" panose="020B0503020204020204" charset="-122"/>
                <a:sym typeface="微软雅黑" panose="020B0503020204020204" charset="-122"/>
              </a:rPr>
              <a:t>人的关系：</a:t>
            </a:r>
            <a:r>
              <a:rPr lang="zh-CN" altLang="en-US">
                <a:solidFill>
                  <a:srgbClr val="404040"/>
                </a:solidFill>
                <a:latin typeface="微软雅黑" panose="020B0503020204020204" charset="-122"/>
                <a:ea typeface="微软雅黑" panose="020B0503020204020204" charset="-122"/>
                <a:sym typeface="微软雅黑" panose="020B0503020204020204" charset="-122"/>
              </a:rPr>
              <a:t>农民依附于地主，有一定人身自由</a:t>
            </a:r>
            <a:endParaRPr lang="zh-CN" altLang="en-US" b="1">
              <a:solidFill>
                <a:srgbClr val="404040"/>
              </a:solidFill>
              <a:latin typeface="微软雅黑" panose="020B0503020204020204" charset="-122"/>
              <a:ea typeface="微软雅黑" panose="020B0503020204020204" charset="-122"/>
              <a:sym typeface="微软雅黑" panose="020B0503020204020204" charset="-122"/>
            </a:endParaRPr>
          </a:p>
          <a:p>
            <a:pPr marL="457200" indent="-457200">
              <a:buFont typeface="Arial" panose="020B0604020202020204" pitchFamily="34" charset="0"/>
              <a:buAutoNum type="circleNumDbPlain"/>
            </a:pPr>
            <a:r>
              <a:rPr lang="zh-CN" altLang="en-US" b="1">
                <a:solidFill>
                  <a:srgbClr val="404040"/>
                </a:solidFill>
                <a:latin typeface="微软雅黑" panose="020B0503020204020204" charset="-122"/>
                <a:ea typeface="微软雅黑" panose="020B0503020204020204" charset="-122"/>
                <a:sym typeface="微软雅黑" panose="020B0503020204020204" charset="-122"/>
              </a:rPr>
              <a:t>分配制度：</a:t>
            </a:r>
            <a:r>
              <a:rPr lang="zh-CN" altLang="en-US">
                <a:solidFill>
                  <a:srgbClr val="404040"/>
                </a:solidFill>
                <a:latin typeface="微软雅黑" panose="020B0503020204020204" charset="-122"/>
                <a:ea typeface="微软雅黑" panose="020B0503020204020204" charset="-122"/>
                <a:sym typeface="微软雅黑" panose="020B0503020204020204" charset="-122"/>
              </a:rPr>
              <a:t>地主向农民</a:t>
            </a:r>
            <a:r>
              <a:rPr lang="zh-CN" altLang="en-US">
                <a:solidFill>
                  <a:srgbClr val="404040"/>
                </a:solidFill>
                <a:latin typeface="微软雅黑" panose="020B0503020204020204" charset="-122"/>
                <a:ea typeface="微软雅黑" panose="020B0503020204020204" charset="-122"/>
                <a:sym typeface="华文新魏" panose="02010800040101010101" pitchFamily="2" charset="-122"/>
              </a:rPr>
              <a:t>收取地租、徭役、高利贷、苛捐杂税，农民占有部分劳动成果</a:t>
            </a:r>
            <a:endParaRPr lang="zh-CN" altLang="en-US">
              <a:solidFill>
                <a:srgbClr val="404040"/>
              </a:solidFill>
              <a:latin typeface="微软雅黑" panose="020B0503020204020204" charset="-122"/>
              <a:ea typeface="微软雅黑" panose="020B0503020204020204" charset="-122"/>
              <a:sym typeface="华文新魏" panose="02010800040101010101" pitchFamily="2" charset="-122"/>
            </a:endParaRPr>
          </a:p>
        </p:txBody>
      </p:sp>
      <p:sp>
        <p:nvSpPr>
          <p:cNvPr id="18" name="文本框 17"/>
          <p:cNvSpPr txBox="1"/>
          <p:nvPr>
            <p:custDataLst>
              <p:tags r:id="rId20"/>
            </p:custDataLst>
          </p:nvPr>
        </p:nvSpPr>
        <p:spPr>
          <a:xfrm>
            <a:off x="3290635" y="4862117"/>
            <a:ext cx="6102343" cy="922020"/>
          </a:xfrm>
          <a:prstGeom prst="rect">
            <a:avLst/>
          </a:prstGeom>
          <a:noFill/>
          <a:ln w="9525">
            <a:noFill/>
          </a:ln>
        </p:spPr>
        <p:txBody>
          <a:bodyPr wrap="square" anchor="t" anchorCtr="0">
            <a:spAutoFit/>
          </a:bodyPr>
          <a:lstStyle/>
          <a:p>
            <a:pPr marL="457200" indent="-457200">
              <a:buFont typeface="Arial" panose="020B0604020202020204" pitchFamily="34" charset="0"/>
              <a:buAutoNum type="circleNumDbPlain"/>
            </a:pPr>
            <a:r>
              <a:rPr lang="zh-CN" altLang="en-US" b="1">
                <a:solidFill>
                  <a:srgbClr val="FF0000"/>
                </a:solidFill>
                <a:latin typeface="微软雅黑" panose="020B0503020204020204" charset="-122"/>
                <a:ea typeface="微软雅黑" panose="020B0503020204020204" charset="-122"/>
                <a:sym typeface="华文新魏" panose="02010800040101010101" pitchFamily="2" charset="-122"/>
              </a:rPr>
              <a:t>所有制：资本家占有一切生产资料</a:t>
            </a:r>
            <a:endParaRPr lang="zh-CN" altLang="en-US" b="1">
              <a:solidFill>
                <a:srgbClr val="FF0000"/>
              </a:solidFill>
              <a:latin typeface="微软雅黑" panose="020B0503020204020204" charset="-122"/>
              <a:ea typeface="微软雅黑" panose="020B0503020204020204" charset="-122"/>
              <a:sym typeface="华文新魏" panose="02010800040101010101" pitchFamily="2" charset="-122"/>
            </a:endParaRPr>
          </a:p>
          <a:p>
            <a:pPr marL="457200" indent="-457200">
              <a:buFont typeface="Arial" panose="020B0604020202020204" pitchFamily="34" charset="0"/>
              <a:buAutoNum type="circleNumDbPlain"/>
            </a:pPr>
            <a:r>
              <a:rPr lang="zh-CN" altLang="en-US" b="1">
                <a:solidFill>
                  <a:srgbClr val="404040"/>
                </a:solidFill>
                <a:latin typeface="微软雅黑" panose="020B0503020204020204" charset="-122"/>
                <a:ea typeface="微软雅黑" panose="020B0503020204020204" charset="-122"/>
                <a:sym typeface="华文新魏" panose="02010800040101010101" pitchFamily="2" charset="-122"/>
              </a:rPr>
              <a:t>人的关系：</a:t>
            </a:r>
            <a:r>
              <a:rPr lang="zh-CN" altLang="en-US">
                <a:solidFill>
                  <a:srgbClr val="404040"/>
                </a:solidFill>
                <a:latin typeface="微软雅黑" panose="020B0503020204020204" charset="-122"/>
                <a:ea typeface="微软雅黑" panose="020B0503020204020204" charset="-122"/>
                <a:sym typeface="华文新魏" panose="02010800040101010101" pitchFamily="2" charset="-122"/>
              </a:rPr>
              <a:t>劳动者有人身自由，受雇于资本家</a:t>
            </a:r>
            <a:endParaRPr lang="zh-CN" altLang="en-US">
              <a:solidFill>
                <a:srgbClr val="404040"/>
              </a:solidFill>
              <a:latin typeface="微软雅黑" panose="020B0503020204020204" charset="-122"/>
              <a:ea typeface="微软雅黑" panose="020B0503020204020204" charset="-122"/>
              <a:sym typeface="华文新魏" panose="02010800040101010101" pitchFamily="2" charset="-122"/>
            </a:endParaRPr>
          </a:p>
          <a:p>
            <a:pPr marL="457200" indent="-457200">
              <a:buFont typeface="Arial" panose="020B0604020202020204" pitchFamily="34" charset="0"/>
              <a:buAutoNum type="circleNumDbPlain"/>
            </a:pPr>
            <a:r>
              <a:rPr lang="zh-CN" altLang="en-US" b="1">
                <a:solidFill>
                  <a:srgbClr val="404040"/>
                </a:solidFill>
                <a:latin typeface="微软雅黑" panose="020B0503020204020204" charset="-122"/>
                <a:ea typeface="微软雅黑" panose="020B0503020204020204" charset="-122"/>
                <a:sym typeface="华文新魏" panose="02010800040101010101" pitchFamily="2" charset="-122"/>
              </a:rPr>
              <a:t>分配制度：</a:t>
            </a:r>
            <a:r>
              <a:rPr lang="zh-CN" altLang="en-US">
                <a:solidFill>
                  <a:srgbClr val="404040"/>
                </a:solidFill>
                <a:latin typeface="微软雅黑" panose="020B0503020204020204" charset="-122"/>
                <a:ea typeface="微软雅黑" panose="020B0503020204020204" charset="-122"/>
                <a:sym typeface="华文新魏" panose="02010800040101010101" pitchFamily="2" charset="-122"/>
              </a:rPr>
              <a:t>资本家占有工人创造的剩余价值；</a:t>
            </a:r>
            <a:endParaRPr lang="zh-CN" altLang="en-US">
              <a:solidFill>
                <a:srgbClr val="404040"/>
              </a:solidFill>
              <a:latin typeface="微软雅黑" panose="020B0503020204020204" charset="-122"/>
              <a:ea typeface="微软雅黑" panose="020B0503020204020204" charset="-122"/>
              <a:sym typeface="华文新魏" panose="02010800040101010101" pitchFamily="2" charset="-122"/>
            </a:endParaRPr>
          </a:p>
        </p:txBody>
      </p:sp>
      <p:sp>
        <p:nvSpPr>
          <p:cNvPr id="19" name="文本框 18"/>
          <p:cNvSpPr txBox="1"/>
          <p:nvPr>
            <p:custDataLst>
              <p:tags r:id="rId21"/>
            </p:custDataLst>
          </p:nvPr>
        </p:nvSpPr>
        <p:spPr>
          <a:xfrm>
            <a:off x="3290635" y="5874264"/>
            <a:ext cx="5766144" cy="922020"/>
          </a:xfrm>
          <a:prstGeom prst="rect">
            <a:avLst/>
          </a:prstGeom>
          <a:noFill/>
          <a:ln w="9525">
            <a:noFill/>
          </a:ln>
        </p:spPr>
        <p:txBody>
          <a:bodyPr wrap="square" anchor="t" anchorCtr="0">
            <a:spAutoFit/>
          </a:bodyPr>
          <a:lstStyle/>
          <a:p>
            <a:pPr marL="457200" indent="-457200">
              <a:buFont typeface="Arial" panose="020B0604020202020204" pitchFamily="34" charset="0"/>
              <a:buAutoNum type="circleNumDbPlain"/>
            </a:pPr>
            <a:r>
              <a:rPr lang="zh-CN" altLang="en-US" b="1">
                <a:solidFill>
                  <a:srgbClr val="FF0000"/>
                </a:solidFill>
                <a:latin typeface="微软雅黑" panose="020B0503020204020204" charset="-122"/>
                <a:ea typeface="微软雅黑" panose="020B0503020204020204" charset="-122"/>
                <a:sym typeface="华文新魏" panose="02010800040101010101" pitchFamily="2" charset="-122"/>
              </a:rPr>
              <a:t>所有制：</a:t>
            </a:r>
            <a:r>
              <a:rPr lang="zh-CN" altLang="en-US" b="1">
                <a:solidFill>
                  <a:srgbClr val="C00000"/>
                </a:solidFill>
                <a:latin typeface="微软雅黑" panose="020B0503020204020204" charset="-122"/>
                <a:ea typeface="微软雅黑" panose="020B0503020204020204" charset="-122"/>
                <a:sym typeface="微软雅黑" panose="020B0503020204020204" charset="-122"/>
              </a:rPr>
              <a:t>劳动者共同占有生产资料</a:t>
            </a:r>
            <a:endParaRPr lang="zh-CN" altLang="en-US" b="1">
              <a:solidFill>
                <a:srgbClr val="FF0000"/>
              </a:solidFill>
              <a:latin typeface="微软雅黑" panose="020B0503020204020204" charset="-122"/>
              <a:ea typeface="微软雅黑" panose="020B0503020204020204" charset="-122"/>
              <a:sym typeface="华文新魏" panose="02010800040101010101" pitchFamily="2" charset="-122"/>
            </a:endParaRPr>
          </a:p>
          <a:p>
            <a:pPr marL="457200" indent="-457200">
              <a:buFont typeface="Arial" panose="020B0604020202020204" pitchFamily="34" charset="0"/>
              <a:buAutoNum type="circleNumDbPlain"/>
            </a:pPr>
            <a:r>
              <a:rPr lang="zh-CN" altLang="en-US" b="1">
                <a:solidFill>
                  <a:srgbClr val="404040"/>
                </a:solidFill>
                <a:latin typeface="微软雅黑" panose="020B0503020204020204" charset="-122"/>
                <a:ea typeface="微软雅黑" panose="020B0503020204020204" charset="-122"/>
                <a:sym typeface="华文新魏" panose="02010800040101010101" pitchFamily="2" charset="-122"/>
              </a:rPr>
              <a:t>人的关系：</a:t>
            </a:r>
            <a:r>
              <a:rPr lang="zh-CN" altLang="en-US">
                <a:solidFill>
                  <a:srgbClr val="404040"/>
                </a:solidFill>
                <a:latin typeface="微软雅黑" panose="020B0503020204020204" charset="-122"/>
                <a:ea typeface="微软雅黑" panose="020B0503020204020204" charset="-122"/>
                <a:sym typeface="微软雅黑" panose="020B0503020204020204" charset="-122"/>
              </a:rPr>
              <a:t>平等互助的关系</a:t>
            </a:r>
            <a:endParaRPr lang="zh-CN" altLang="en-US" b="1">
              <a:solidFill>
                <a:srgbClr val="404040"/>
              </a:solidFill>
              <a:latin typeface="微软雅黑" panose="020B0503020204020204" charset="-122"/>
              <a:ea typeface="微软雅黑" panose="020B0503020204020204" charset="-122"/>
              <a:sym typeface="华文新魏" panose="02010800040101010101" pitchFamily="2" charset="-122"/>
            </a:endParaRPr>
          </a:p>
          <a:p>
            <a:pPr marL="457200" indent="-457200">
              <a:buFont typeface="Arial" panose="020B0604020202020204" pitchFamily="34" charset="0"/>
              <a:buAutoNum type="circleNumDbPlain"/>
            </a:pPr>
            <a:r>
              <a:rPr lang="zh-CN" altLang="en-US" b="1">
                <a:solidFill>
                  <a:srgbClr val="404040"/>
                </a:solidFill>
                <a:latin typeface="微软雅黑" panose="020B0503020204020204" charset="-122"/>
                <a:ea typeface="微软雅黑" panose="020B0503020204020204" charset="-122"/>
                <a:sym typeface="华文新魏" panose="02010800040101010101" pitchFamily="2" charset="-122"/>
              </a:rPr>
              <a:t>分配制度：</a:t>
            </a:r>
            <a:r>
              <a:rPr lang="zh-CN" altLang="en-US" b="1">
                <a:solidFill>
                  <a:srgbClr val="0070C0"/>
                </a:solidFill>
                <a:latin typeface="华文新魏" panose="02010800040101010101" pitchFamily="2" charset="-122"/>
                <a:ea typeface="华文新魏" panose="02010800040101010101" pitchFamily="2" charset="-122"/>
                <a:sym typeface="华文新魏" panose="02010800040101010101" pitchFamily="2" charset="-122"/>
              </a:rPr>
              <a:t>按劳分配</a:t>
            </a:r>
            <a:endParaRPr lang="zh-CN" altLang="en-US" b="1">
              <a:solidFill>
                <a:srgbClr val="0070C0"/>
              </a:solidFill>
              <a:latin typeface="华文新魏" panose="02010800040101010101" pitchFamily="2" charset="-122"/>
              <a:ea typeface="华文新魏" panose="02010800040101010101" pitchFamily="2" charset="-122"/>
              <a:sym typeface="华文新魏" panose="02010800040101010101" pitchFamily="2" charset="-122"/>
            </a:endParaRPr>
          </a:p>
        </p:txBody>
      </p:sp>
      <p:sp>
        <p:nvSpPr>
          <p:cNvPr id="20" name="文本框 19"/>
          <p:cNvSpPr txBox="1"/>
          <p:nvPr>
            <p:custDataLst>
              <p:tags r:id="rId22"/>
            </p:custDataLst>
          </p:nvPr>
        </p:nvSpPr>
        <p:spPr>
          <a:xfrm>
            <a:off x="9883037" y="2016428"/>
            <a:ext cx="1365415" cy="398780"/>
          </a:xfrm>
          <a:prstGeom prst="rect">
            <a:avLst/>
          </a:prstGeom>
          <a:noFill/>
          <a:ln w="9525">
            <a:noFill/>
          </a:ln>
        </p:spPr>
        <p:txBody>
          <a:bodyPr wrap="square" anchor="t" anchorCtr="0">
            <a:spAutoFit/>
          </a:bodyPr>
          <a:lstStyle/>
          <a:p>
            <a:r>
              <a:rPr lang="zh-CN" altLang="en-US" sz="2000" b="1">
                <a:solidFill>
                  <a:srgbClr val="404040"/>
                </a:solidFill>
                <a:latin typeface="微软雅黑" panose="020B0503020204020204" charset="-122"/>
                <a:ea typeface="微软雅黑" panose="020B0503020204020204" charset="-122"/>
                <a:sym typeface="微软雅黑" panose="020B0503020204020204" charset="-122"/>
              </a:rPr>
              <a:t>氏族制度</a:t>
            </a:r>
            <a:endParaRPr lang="zh-CN" altLang="en-US" sz="2000" b="1">
              <a:solidFill>
                <a:srgbClr val="404040"/>
              </a:solidFill>
              <a:latin typeface="微软雅黑" panose="020B0503020204020204" charset="-122"/>
              <a:ea typeface="微软雅黑" panose="020B0503020204020204" charset="-122"/>
              <a:sym typeface="微软雅黑" panose="020B0503020204020204" charset="-122"/>
            </a:endParaRPr>
          </a:p>
        </p:txBody>
      </p:sp>
      <p:sp>
        <p:nvSpPr>
          <p:cNvPr id="21" name="文本框 20"/>
          <p:cNvSpPr txBox="1"/>
          <p:nvPr>
            <p:custDataLst>
              <p:tags r:id="rId23"/>
            </p:custDataLst>
          </p:nvPr>
        </p:nvSpPr>
        <p:spPr>
          <a:xfrm>
            <a:off x="9509372" y="2770874"/>
            <a:ext cx="2037814" cy="645160"/>
          </a:xfrm>
          <a:prstGeom prst="rect">
            <a:avLst/>
          </a:prstGeom>
          <a:noFill/>
          <a:ln w="9525">
            <a:noFill/>
          </a:ln>
        </p:spPr>
        <p:txBody>
          <a:bodyPr wrap="square" anchor="t" anchorCtr="0">
            <a:spAutoFit/>
          </a:bodyPr>
          <a:lstStyle/>
          <a:p>
            <a:pPr algn="ctr"/>
            <a:r>
              <a:rPr lang="zh-CN" altLang="en-US" b="1">
                <a:solidFill>
                  <a:srgbClr val="FF0000"/>
                </a:solidFill>
                <a:latin typeface="微软雅黑" panose="020B0503020204020204" charset="-122"/>
                <a:ea typeface="微软雅黑" panose="020B0503020204020204" charset="-122"/>
                <a:sym typeface="华文新魏" panose="02010800040101010101" pitchFamily="2" charset="-122"/>
              </a:rPr>
              <a:t>阶级、国家产生</a:t>
            </a:r>
            <a:r>
              <a:rPr lang="zh-CN" altLang="en-US" b="1">
                <a:solidFill>
                  <a:srgbClr val="404040"/>
                </a:solidFill>
                <a:latin typeface="微软雅黑" panose="020B0503020204020204" charset="-122"/>
                <a:ea typeface="微软雅黑" panose="020B0503020204020204" charset="-122"/>
                <a:sym typeface="华文新魏" panose="02010800040101010101" pitchFamily="2" charset="-122"/>
              </a:rPr>
              <a:t> </a:t>
            </a:r>
            <a:endParaRPr lang="zh-CN" altLang="en-US" b="1">
              <a:solidFill>
                <a:srgbClr val="404040"/>
              </a:solidFill>
              <a:latin typeface="微软雅黑" panose="020B0503020204020204" charset="-122"/>
              <a:ea typeface="微软雅黑" panose="020B0503020204020204" charset="-122"/>
            </a:endParaRPr>
          </a:p>
          <a:p>
            <a:pPr algn="ctr"/>
            <a:r>
              <a:rPr lang="zh-CN" altLang="en-US" b="1">
                <a:solidFill>
                  <a:srgbClr val="404040"/>
                </a:solidFill>
                <a:latin typeface="微软雅黑" panose="020B0503020204020204" charset="-122"/>
                <a:ea typeface="微软雅黑" panose="020B0503020204020204" charset="-122"/>
                <a:sym typeface="华文新魏" panose="02010800040101010101" pitchFamily="2" charset="-122"/>
              </a:rPr>
              <a:t>奴隶主专制</a:t>
            </a:r>
            <a:endParaRPr lang="zh-CN" altLang="en-US" b="1">
              <a:solidFill>
                <a:srgbClr val="404040"/>
              </a:solidFill>
              <a:latin typeface="微软雅黑" panose="020B0503020204020204" charset="-122"/>
              <a:ea typeface="微软雅黑" panose="020B0503020204020204" charset="-122"/>
              <a:sym typeface="华文新魏" panose="02010800040101010101" pitchFamily="2" charset="-122"/>
            </a:endParaRPr>
          </a:p>
        </p:txBody>
      </p:sp>
      <p:sp>
        <p:nvSpPr>
          <p:cNvPr id="22" name="文本框 21"/>
          <p:cNvSpPr txBox="1"/>
          <p:nvPr>
            <p:custDataLst>
              <p:tags r:id="rId24"/>
            </p:custDataLst>
          </p:nvPr>
        </p:nvSpPr>
        <p:spPr>
          <a:xfrm>
            <a:off x="9590652" y="3560064"/>
            <a:ext cx="2079046" cy="1198880"/>
          </a:xfrm>
          <a:prstGeom prst="rect">
            <a:avLst/>
          </a:prstGeom>
          <a:noFill/>
          <a:ln w="9525">
            <a:noFill/>
          </a:ln>
        </p:spPr>
        <p:txBody>
          <a:bodyPr wrap="square" anchor="t" anchorCtr="0">
            <a:spAutoFit/>
          </a:bodyPr>
          <a:lstStyle/>
          <a:p>
            <a:pPr algn="ctr"/>
            <a:r>
              <a:rPr lang="zh-CN" altLang="en-US">
                <a:latin typeface="微软雅黑" panose="020B0503020204020204" charset="-122"/>
                <a:ea typeface="微软雅黑" panose="020B0503020204020204" charset="-122"/>
                <a:sym typeface="华文新魏" panose="02010800040101010101" pitchFamily="2" charset="-122"/>
              </a:rPr>
              <a:t>封建君主专制、森严的等级制度。封建迷信、道德，君权神授等思想</a:t>
            </a:r>
            <a:endParaRPr lang="zh-CN" altLang="en-US">
              <a:latin typeface="微软雅黑" panose="020B0503020204020204" charset="-122"/>
              <a:ea typeface="微软雅黑" panose="020B0503020204020204" charset="-122"/>
              <a:sym typeface="华文新魏" panose="02010800040101010101" pitchFamily="2" charset="-122"/>
            </a:endParaRPr>
          </a:p>
        </p:txBody>
      </p:sp>
      <p:sp>
        <p:nvSpPr>
          <p:cNvPr id="23" name="文本框 22"/>
          <p:cNvSpPr txBox="1"/>
          <p:nvPr>
            <p:custDataLst>
              <p:tags r:id="rId25"/>
            </p:custDataLst>
          </p:nvPr>
        </p:nvSpPr>
        <p:spPr>
          <a:xfrm>
            <a:off x="9702286" y="5039160"/>
            <a:ext cx="1915704" cy="645160"/>
          </a:xfrm>
          <a:prstGeom prst="rect">
            <a:avLst/>
          </a:prstGeom>
          <a:noFill/>
          <a:ln w="9525">
            <a:noFill/>
          </a:ln>
        </p:spPr>
        <p:txBody>
          <a:bodyPr wrap="square" anchor="t" anchorCtr="0">
            <a:spAutoFit/>
          </a:bodyPr>
          <a:lstStyle/>
          <a:p>
            <a:pPr algn="ctr"/>
            <a:r>
              <a:rPr lang="zh-CN" altLang="en-US" b="1">
                <a:solidFill>
                  <a:srgbClr val="404040"/>
                </a:solidFill>
                <a:latin typeface="微软雅黑" panose="020B0503020204020204" charset="-122"/>
                <a:ea typeface="微软雅黑" panose="020B0503020204020204" charset="-122"/>
                <a:sym typeface="华文新魏" panose="02010800040101010101" pitchFamily="2" charset="-122"/>
              </a:rPr>
              <a:t>自由平等博爱</a:t>
            </a:r>
            <a:endParaRPr lang="zh-CN" altLang="en-US" b="1">
              <a:solidFill>
                <a:srgbClr val="404040"/>
              </a:solidFill>
              <a:latin typeface="微软雅黑" panose="020B0503020204020204" charset="-122"/>
              <a:ea typeface="微软雅黑" panose="020B0503020204020204" charset="-122"/>
            </a:endParaRPr>
          </a:p>
          <a:p>
            <a:pPr algn="ctr"/>
            <a:r>
              <a:rPr lang="zh-CN" altLang="en-US" b="1">
                <a:solidFill>
                  <a:srgbClr val="404040"/>
                </a:solidFill>
                <a:latin typeface="微软雅黑" panose="020B0503020204020204" charset="-122"/>
                <a:ea typeface="微软雅黑" panose="020B0503020204020204" charset="-122"/>
                <a:sym typeface="华文新魏" panose="02010800040101010101" pitchFamily="2" charset="-122"/>
              </a:rPr>
              <a:t>民主政治制度</a:t>
            </a:r>
            <a:endParaRPr lang="zh-CN" altLang="en-US" b="1">
              <a:solidFill>
                <a:srgbClr val="404040"/>
              </a:solidFill>
              <a:latin typeface="微软雅黑" panose="020B0503020204020204" charset="-122"/>
              <a:ea typeface="微软雅黑" panose="020B0503020204020204" charset="-122"/>
              <a:sym typeface="华文新魏" panose="02010800040101010101" pitchFamily="2" charset="-122"/>
            </a:endParaRPr>
          </a:p>
        </p:txBody>
      </p:sp>
      <p:sp>
        <p:nvSpPr>
          <p:cNvPr id="24" name="文本框 23"/>
          <p:cNvSpPr txBox="1"/>
          <p:nvPr>
            <p:custDataLst>
              <p:tags r:id="rId26"/>
            </p:custDataLst>
          </p:nvPr>
        </p:nvSpPr>
        <p:spPr>
          <a:xfrm>
            <a:off x="9590375" y="5903474"/>
            <a:ext cx="2134552" cy="922020"/>
          </a:xfrm>
          <a:prstGeom prst="rect">
            <a:avLst/>
          </a:prstGeom>
          <a:noFill/>
          <a:ln w="9525">
            <a:noFill/>
          </a:ln>
        </p:spPr>
        <p:txBody>
          <a:bodyPr wrap="square" anchor="t" anchorCtr="0">
            <a:spAutoFit/>
          </a:bodyPr>
          <a:lstStyle/>
          <a:p>
            <a:pPr algn="ctr"/>
            <a:r>
              <a:rPr lang="zh-CN" altLang="en-US" b="1">
                <a:latin typeface="微软雅黑" panose="020B0503020204020204" charset="-122"/>
                <a:ea typeface="微软雅黑" panose="020B0503020204020204" charset="-122"/>
                <a:sym typeface="华文新魏" panose="02010800040101010101" pitchFamily="2" charset="-122"/>
              </a:rPr>
              <a:t>人民当家作主的制度体系、社会主义核心价值观</a:t>
            </a:r>
            <a:endParaRPr lang="zh-CN" altLang="en-US" b="1">
              <a:latin typeface="微软雅黑" panose="020B0503020204020204" charset="-122"/>
              <a:ea typeface="微软雅黑" panose="020B0503020204020204" charset="-122"/>
              <a:sym typeface="华文新魏" panose="02010800040101010101" pitchFamily="2" charset="-122"/>
            </a:endParaRPr>
          </a:p>
        </p:txBody>
      </p:sp>
    </p:spTree>
    <p:custDataLst>
      <p:tags r:id="rId2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100000">
                                          <p:val>
                                            <p:strVal val="#ppt_x"/>
                                          </p:val>
                                        </p:tav>
                                      </p:tavLst>
                                    </p:anim>
                                    <p:anim calcmode="lin" valueType="num">
                                      <p:cBhvr>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ppt_x</p:attrName>
                                        </p:attrNameLst>
                                      </p:cBhvr>
                                      <p:tavLst>
                                        <p:tav tm="0">
                                          <p:val>
                                            <p:strVal val="#ppt_x"/>
                                          </p:val>
                                        </p:tav>
                                        <p:tav tm="100000">
                                          <p:val>
                                            <p:strVal val="#ppt_x"/>
                                          </p:val>
                                        </p:tav>
                                      </p:tavLst>
                                    </p:anim>
                                    <p:anim calcmode="lin" valueType="num">
                                      <p:cBhvr>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ppt_x</p:attrName>
                                        </p:attrNameLst>
                                      </p:cBhvr>
                                      <p:tavLst>
                                        <p:tav tm="0">
                                          <p:val>
                                            <p:strVal val="#ppt_x"/>
                                          </p:val>
                                        </p:tav>
                                        <p:tav tm="100000">
                                          <p:val>
                                            <p:strVal val="#ppt_x"/>
                                          </p:val>
                                        </p:tav>
                                      </p:tavLst>
                                    </p:anim>
                                    <p:anim calcmode="lin" valueType="num">
                                      <p:cBhvr>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ppt_x</p:attrName>
                                        </p:attrNameLst>
                                      </p:cBhvr>
                                      <p:tavLst>
                                        <p:tav tm="0">
                                          <p:val>
                                            <p:strVal val="#ppt_x"/>
                                          </p:val>
                                        </p:tav>
                                        <p:tav tm="100000">
                                          <p:val>
                                            <p:strVal val="#ppt_x"/>
                                          </p:val>
                                        </p:tav>
                                      </p:tavLst>
                                    </p:anim>
                                    <p:anim calcmode="lin" valueType="num">
                                      <p:cBhvr>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p:cTn id="43" dur="500" fill="hold"/>
                                        <p:tgtEl>
                                          <p:spTgt spid="27"/>
                                        </p:tgtEl>
                                        <p:attrNameLst>
                                          <p:attrName>ppt_x</p:attrName>
                                        </p:attrNameLst>
                                      </p:cBhvr>
                                      <p:tavLst>
                                        <p:tav tm="0">
                                          <p:val>
                                            <p:strVal val="#ppt_x"/>
                                          </p:val>
                                        </p:tav>
                                        <p:tav tm="100000">
                                          <p:val>
                                            <p:strVal val="#ppt_x"/>
                                          </p:val>
                                        </p:tav>
                                      </p:tavLst>
                                    </p:anim>
                                    <p:anim calcmode="lin" valueType="num">
                                      <p:cBhvr>
                                        <p:cTn id="4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p:cTn id="49" dur="500" fill="hold"/>
                                        <p:tgtEl>
                                          <p:spTgt spid="28"/>
                                        </p:tgtEl>
                                        <p:attrNameLst>
                                          <p:attrName>ppt_x</p:attrName>
                                        </p:attrNameLst>
                                      </p:cBhvr>
                                      <p:tavLst>
                                        <p:tav tm="0">
                                          <p:val>
                                            <p:strVal val="#ppt_x"/>
                                          </p:val>
                                        </p:tav>
                                        <p:tav tm="100000">
                                          <p:val>
                                            <p:strVal val="#ppt_x"/>
                                          </p:val>
                                        </p:tav>
                                      </p:tavLst>
                                    </p:anim>
                                    <p:anim calcmode="lin" valueType="num">
                                      <p:cBhvr>
                                        <p:cTn id="5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ppt_x</p:attrName>
                                        </p:attrNameLst>
                                      </p:cBhvr>
                                      <p:tavLst>
                                        <p:tav tm="0">
                                          <p:val>
                                            <p:strVal val="#ppt_x"/>
                                          </p:val>
                                        </p:tav>
                                        <p:tav tm="100000">
                                          <p:val>
                                            <p:strVal val="#ppt_x"/>
                                          </p:val>
                                        </p:tav>
                                      </p:tavLst>
                                    </p:anim>
                                    <p:anim calcmode="lin" valueType="num">
                                      <p:cBhvr>
                                        <p:cTn id="5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ppt_x</p:attrName>
                                        </p:attrNameLst>
                                      </p:cBhvr>
                                      <p:tavLst>
                                        <p:tav tm="0">
                                          <p:val>
                                            <p:strVal val="#ppt_x"/>
                                          </p:val>
                                        </p:tav>
                                        <p:tav tm="100000">
                                          <p:val>
                                            <p:strVal val="#ppt_x"/>
                                          </p:val>
                                        </p:tav>
                                      </p:tavLst>
                                    </p:anim>
                                    <p:anim calcmode="lin" valueType="num">
                                      <p:cBhvr>
                                        <p:cTn id="6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p:cTn id="67" dur="500" fill="hold"/>
                                        <p:tgtEl>
                                          <p:spTgt spid="22"/>
                                        </p:tgtEl>
                                        <p:attrNameLst>
                                          <p:attrName>ppt_x</p:attrName>
                                        </p:attrNameLst>
                                      </p:cBhvr>
                                      <p:tavLst>
                                        <p:tav tm="0">
                                          <p:val>
                                            <p:strVal val="#ppt_x"/>
                                          </p:val>
                                        </p:tav>
                                        <p:tav tm="100000">
                                          <p:val>
                                            <p:strVal val="#ppt_x"/>
                                          </p:val>
                                        </p:tav>
                                      </p:tavLst>
                                    </p:anim>
                                    <p:anim calcmode="lin" valueType="num">
                                      <p:cBhvr>
                                        <p:cTn id="6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p:cTn id="73" dur="500" fill="hold"/>
                                        <p:tgtEl>
                                          <p:spTgt spid="23"/>
                                        </p:tgtEl>
                                        <p:attrNameLst>
                                          <p:attrName>ppt_x</p:attrName>
                                        </p:attrNameLst>
                                      </p:cBhvr>
                                      <p:tavLst>
                                        <p:tav tm="0">
                                          <p:val>
                                            <p:strVal val="#ppt_x"/>
                                          </p:val>
                                        </p:tav>
                                        <p:tav tm="100000">
                                          <p:val>
                                            <p:strVal val="#ppt_x"/>
                                          </p:val>
                                        </p:tav>
                                      </p:tavLst>
                                    </p:anim>
                                    <p:anim calcmode="lin" valueType="num">
                                      <p:cBhvr>
                                        <p:cTn id="7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p:cTn id="79" dur="500" fill="hold"/>
                                        <p:tgtEl>
                                          <p:spTgt spid="24"/>
                                        </p:tgtEl>
                                        <p:attrNameLst>
                                          <p:attrName>ppt_x</p:attrName>
                                        </p:attrNameLst>
                                      </p:cBhvr>
                                      <p:tavLst>
                                        <p:tav tm="0">
                                          <p:val>
                                            <p:strVal val="#ppt_x"/>
                                          </p:val>
                                        </p:tav>
                                        <p:tav tm="100000">
                                          <p:val>
                                            <p:strVal val="#ppt_x"/>
                                          </p:val>
                                        </p:tav>
                                      </p:tavLst>
                                    </p:anim>
                                    <p:anim calcmode="lin" valueType="num">
                                      <p:cBhvr>
                                        <p:cTn id="8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0" grpId="0"/>
      <p:bldP spid="21" grpId="0"/>
      <p:bldP spid="22" grpId="0"/>
      <p:bldP spid="23" grpId="0"/>
      <p:bldP spid="19" grpId="0"/>
      <p:bldP spid="24"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组合 3"/>
          <p:cNvGrpSpPr/>
          <p:nvPr>
            <p:custDataLst>
              <p:tags r:id="rId1"/>
            </p:custDataLst>
          </p:nvPr>
        </p:nvGrpSpPr>
        <p:grpSpPr>
          <a:xfrm>
            <a:off x="5777218" y="956137"/>
            <a:ext cx="2862112" cy="1528439"/>
            <a:chOff x="7181" y="3328"/>
            <a:chExt cx="2872" cy="1868"/>
          </a:xfrm>
        </p:grpSpPr>
        <p:cxnSp>
          <p:nvCxnSpPr>
            <p:cNvPr id="53" name="直接箭头连接符 52"/>
            <p:cNvCxnSpPr/>
            <p:nvPr>
              <p:custDataLst>
                <p:tags r:id="rId2"/>
              </p:custDataLst>
            </p:nvPr>
          </p:nvCxnSpPr>
          <p:spPr>
            <a:xfrm flipH="1" flipV="1">
              <a:off x="8023" y="4105"/>
              <a:ext cx="1098" cy="21"/>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直接箭头连接符 53"/>
            <p:cNvCxnSpPr/>
            <p:nvPr>
              <p:custDataLst>
                <p:tags r:id="rId3"/>
              </p:custDataLst>
            </p:nvPr>
          </p:nvCxnSpPr>
          <p:spPr>
            <a:xfrm>
              <a:off x="8072" y="4460"/>
              <a:ext cx="1172" cy="2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3" name="组合 2"/>
            <p:cNvGrpSpPr/>
            <p:nvPr>
              <p:custDataLst>
                <p:tags r:id="rId4"/>
              </p:custDataLst>
            </p:nvPr>
          </p:nvGrpSpPr>
          <p:grpSpPr>
            <a:xfrm>
              <a:off x="7181" y="3328"/>
              <a:ext cx="2872" cy="1868"/>
              <a:chOff x="5232" y="6794"/>
              <a:chExt cx="2872" cy="1868"/>
            </a:xfrm>
          </p:grpSpPr>
          <p:grpSp>
            <p:nvGrpSpPr>
              <p:cNvPr id="33" name="组合 32"/>
              <p:cNvGrpSpPr/>
              <p:nvPr>
                <p:custDataLst>
                  <p:tags r:id="rId5"/>
                </p:custDataLst>
              </p:nvPr>
            </p:nvGrpSpPr>
            <p:grpSpPr>
              <a:xfrm>
                <a:off x="5232" y="6849"/>
                <a:ext cx="683" cy="1695"/>
                <a:chOff x="4304043" y="1286668"/>
                <a:chExt cx="3837944" cy="2757793"/>
              </a:xfrm>
              <a:gradFill>
                <a:gsLst>
                  <a:gs pos="0">
                    <a:srgbClr val="E30000"/>
                  </a:gs>
                  <a:gs pos="100000">
                    <a:srgbClr val="760303"/>
                  </a:gs>
                </a:gsLst>
                <a:lin scaled="0"/>
              </a:gradFill>
              <a:effectLst>
                <a:outerShdw blurRad="381000" dist="254000" dir="8100000" algn="tr" rotWithShape="0">
                  <a:prstClr val="black">
                    <a:alpha val="40000"/>
                  </a:prstClr>
                </a:outerShdw>
              </a:effectLst>
            </p:grpSpPr>
            <p:sp>
              <p:nvSpPr>
                <p:cNvPr id="34" name="圆角矩形 33"/>
                <p:cNvSpPr/>
                <p:nvPr>
                  <p:custDataLst>
                    <p:tags r:id="rId6"/>
                  </p:custDataLst>
                </p:nvPr>
              </p:nvSpPr>
              <p:spPr>
                <a:xfrm>
                  <a:off x="4304043" y="1286668"/>
                  <a:ext cx="3837944" cy="2757793"/>
                </a:xfrm>
                <a:prstGeom prst="roundRect">
                  <a:avLst/>
                </a:prstGeom>
                <a:grpFill/>
                <a:ln w="57150">
                  <a:solidFill>
                    <a:srgbClr val="C00000"/>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b="1">
                    <a:solidFill>
                      <a:schemeClr val="bg1"/>
                    </a:solidFill>
                    <a:ea typeface="微软雅黑" panose="020B0503020204020204" charset="-122"/>
                    <a:sym typeface="+mn-ea"/>
                  </a:endParaRPr>
                </a:p>
              </p:txBody>
            </p:sp>
            <p:sp>
              <p:nvSpPr>
                <p:cNvPr id="35" name="圆角矩形 34"/>
                <p:cNvSpPr/>
                <p:nvPr>
                  <p:custDataLst>
                    <p:tags r:id="rId7"/>
                  </p:custDataLst>
                </p:nvPr>
              </p:nvSpPr>
              <p:spPr>
                <a:xfrm>
                  <a:off x="4304654" y="1367328"/>
                  <a:ext cx="3789076" cy="2596474"/>
                </a:xfrm>
                <a:prstGeom prst="roundRect">
                  <a:avLst/>
                </a:prstGeom>
                <a:grpFill/>
                <a:ln w="57150">
                  <a:solidFill>
                    <a:srgbClr val="C00000"/>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b="1">
                      <a:solidFill>
                        <a:schemeClr val="bg1"/>
                      </a:solidFill>
                      <a:latin typeface="微软雅黑" panose="020B0503020204020204" charset="-122"/>
                      <a:ea typeface="微软雅黑" panose="020B0503020204020204" charset="-122"/>
                      <a:cs typeface="+mn-ea"/>
                      <a:sym typeface="+mn-ea"/>
                    </a:rPr>
                    <a:t>生产力</a:t>
                  </a:r>
                  <a:endParaRPr lang="zh-CN" altLang="en-US" sz="2800" b="1">
                    <a:solidFill>
                      <a:schemeClr val="bg1"/>
                    </a:solidFill>
                    <a:latin typeface="微软雅黑" panose="020B0503020204020204" charset="-122"/>
                    <a:ea typeface="微软雅黑" panose="020B0503020204020204" charset="-122"/>
                    <a:cs typeface="+mn-ea"/>
                    <a:sym typeface="+mn-ea"/>
                  </a:endParaRPr>
                </a:p>
              </p:txBody>
            </p:sp>
          </p:grpSp>
          <p:sp>
            <p:nvSpPr>
              <p:cNvPr id="55" name="文本框 54"/>
              <p:cNvSpPr txBox="1"/>
              <p:nvPr>
                <p:custDataLst>
                  <p:tags r:id="rId8"/>
                </p:custDataLst>
              </p:nvPr>
            </p:nvSpPr>
            <p:spPr>
              <a:xfrm>
                <a:off x="6119" y="7914"/>
                <a:ext cx="897" cy="638"/>
              </a:xfrm>
              <a:prstGeom prst="rect">
                <a:avLst/>
              </a:prstGeom>
              <a:noFill/>
            </p:spPr>
            <p:txBody>
              <a:bodyPr wrap="none" rtlCol="0" anchor="t">
                <a:spAutoFit/>
              </a:bodyPr>
              <a:lstStyle/>
              <a:p>
                <a:r>
                  <a:rPr lang="zh-CN" altLang="en-US" sz="2800" b="1">
                    <a:solidFill>
                      <a:srgbClr val="0070C0"/>
                    </a:solidFill>
                    <a:latin typeface="微软雅黑" panose="020B0503020204020204" charset="-122"/>
                    <a:ea typeface="微软雅黑" panose="020B0503020204020204" charset="-122"/>
                  </a:rPr>
                  <a:t>决定</a:t>
                </a:r>
                <a:endParaRPr lang="zh-CN" altLang="en-US" sz="2800" b="1">
                  <a:solidFill>
                    <a:srgbClr val="0070C0"/>
                  </a:solidFill>
                  <a:latin typeface="微软雅黑" panose="020B0503020204020204" charset="-122"/>
                  <a:ea typeface="微软雅黑" panose="020B0503020204020204" charset="-122"/>
                </a:endParaRPr>
              </a:p>
            </p:txBody>
          </p:sp>
          <p:sp>
            <p:nvSpPr>
              <p:cNvPr id="56" name="文本框 55"/>
              <p:cNvSpPr txBox="1"/>
              <p:nvPr>
                <p:custDataLst>
                  <p:tags r:id="rId9"/>
                </p:custDataLst>
              </p:nvPr>
            </p:nvSpPr>
            <p:spPr>
              <a:xfrm>
                <a:off x="5960" y="7021"/>
                <a:ext cx="1254" cy="638"/>
              </a:xfrm>
              <a:prstGeom prst="rect">
                <a:avLst/>
              </a:prstGeom>
              <a:noFill/>
            </p:spPr>
            <p:txBody>
              <a:bodyPr wrap="none" rtlCol="0" anchor="t">
                <a:spAutoFit/>
              </a:bodyPr>
              <a:lstStyle/>
              <a:p>
                <a:r>
                  <a:rPr lang="zh-CN" altLang="en-US" sz="2800" b="1">
                    <a:solidFill>
                      <a:srgbClr val="0070C0"/>
                    </a:solidFill>
                    <a:latin typeface="微软雅黑" panose="020B0503020204020204" charset="-122"/>
                    <a:ea typeface="微软雅黑" panose="020B0503020204020204" charset="-122"/>
                  </a:rPr>
                  <a:t>反作用</a:t>
                </a:r>
                <a:endParaRPr lang="zh-CN" altLang="en-US" sz="2800" b="1">
                  <a:solidFill>
                    <a:srgbClr val="0070C0"/>
                  </a:solidFill>
                  <a:latin typeface="微软雅黑" panose="020B0503020204020204" charset="-122"/>
                  <a:ea typeface="微软雅黑" panose="020B0503020204020204" charset="-122"/>
                </a:endParaRPr>
              </a:p>
            </p:txBody>
          </p:sp>
          <p:grpSp>
            <p:nvGrpSpPr>
              <p:cNvPr id="65" name="组合 64"/>
              <p:cNvGrpSpPr/>
              <p:nvPr>
                <p:custDataLst>
                  <p:tags r:id="rId10"/>
                </p:custDataLst>
              </p:nvPr>
            </p:nvGrpSpPr>
            <p:grpSpPr>
              <a:xfrm>
                <a:off x="7421" y="6794"/>
                <a:ext cx="683" cy="1868"/>
                <a:chOff x="4304043" y="1286668"/>
                <a:chExt cx="3837944" cy="2757793"/>
              </a:xfrm>
              <a:gradFill>
                <a:gsLst>
                  <a:gs pos="0">
                    <a:srgbClr val="E30000"/>
                  </a:gs>
                  <a:gs pos="100000">
                    <a:srgbClr val="760303"/>
                  </a:gs>
                </a:gsLst>
                <a:lin scaled="0"/>
              </a:gradFill>
              <a:effectLst>
                <a:outerShdw blurRad="381000" dist="254000" dir="8100000" algn="tr" rotWithShape="0">
                  <a:prstClr val="black">
                    <a:alpha val="40000"/>
                  </a:prstClr>
                </a:outerShdw>
              </a:effectLst>
            </p:grpSpPr>
            <p:sp>
              <p:nvSpPr>
                <p:cNvPr id="66" name="圆角矩形 65"/>
                <p:cNvSpPr/>
                <p:nvPr>
                  <p:custDataLst>
                    <p:tags r:id="rId11"/>
                  </p:custDataLst>
                </p:nvPr>
              </p:nvSpPr>
              <p:spPr>
                <a:xfrm>
                  <a:off x="4304043" y="1286668"/>
                  <a:ext cx="3837944" cy="2757793"/>
                </a:xfrm>
                <a:prstGeom prst="roundRect">
                  <a:avLst/>
                </a:prstGeom>
                <a:grpFill/>
                <a:ln w="57150">
                  <a:solidFill>
                    <a:srgbClr val="C00000"/>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b="1">
                    <a:solidFill>
                      <a:schemeClr val="bg1"/>
                    </a:solidFill>
                    <a:ea typeface="微软雅黑" panose="020B0503020204020204" charset="-122"/>
                    <a:sym typeface="+mn-ea"/>
                  </a:endParaRPr>
                </a:p>
              </p:txBody>
            </p:sp>
            <p:sp>
              <p:nvSpPr>
                <p:cNvPr id="67" name="圆角矩形 66"/>
                <p:cNvSpPr/>
                <p:nvPr>
                  <p:custDataLst>
                    <p:tags r:id="rId12"/>
                  </p:custDataLst>
                </p:nvPr>
              </p:nvSpPr>
              <p:spPr>
                <a:xfrm>
                  <a:off x="4304654" y="1367328"/>
                  <a:ext cx="3789076" cy="2596474"/>
                </a:xfrm>
                <a:prstGeom prst="roundRect">
                  <a:avLst/>
                </a:prstGeom>
                <a:grpFill/>
                <a:ln w="57150">
                  <a:solidFill>
                    <a:srgbClr val="C00000"/>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b="1">
                      <a:solidFill>
                        <a:schemeClr val="bg1"/>
                      </a:solidFill>
                      <a:latin typeface="微软雅黑" panose="020B0503020204020204" charset="-122"/>
                      <a:ea typeface="微软雅黑" panose="020B0503020204020204" charset="-122"/>
                      <a:cs typeface="+mn-ea"/>
                      <a:sym typeface="+mn-ea"/>
                    </a:rPr>
                    <a:t>生产关系</a:t>
                  </a:r>
                  <a:endParaRPr lang="zh-CN" altLang="en-US" sz="2800" b="1">
                    <a:solidFill>
                      <a:schemeClr val="bg1"/>
                    </a:solidFill>
                    <a:latin typeface="微软雅黑" panose="020B0503020204020204" charset="-122"/>
                    <a:ea typeface="微软雅黑" panose="020B0503020204020204" charset="-122"/>
                    <a:cs typeface="+mn-ea"/>
                    <a:sym typeface="+mn-ea"/>
                  </a:endParaRPr>
                </a:p>
              </p:txBody>
            </p:sp>
          </p:grpSp>
        </p:grpSp>
      </p:grpSp>
      <p:sp>
        <p:nvSpPr>
          <p:cNvPr id="82" name="文本框 81"/>
          <p:cNvSpPr txBox="1"/>
          <p:nvPr>
            <p:custDataLst>
              <p:tags r:id="rId13"/>
            </p:custDataLst>
          </p:nvPr>
        </p:nvSpPr>
        <p:spPr>
          <a:xfrm>
            <a:off x="182120" y="1459967"/>
            <a:ext cx="4964371" cy="521970"/>
          </a:xfrm>
          <a:prstGeom prst="rect">
            <a:avLst/>
          </a:prstGeom>
          <a:noFill/>
        </p:spPr>
        <p:txBody>
          <a:bodyPr wrap="square" rtlCol="0" anchor="t">
            <a:spAutoFit/>
          </a:bodyPr>
          <a:lstStyle/>
          <a:p>
            <a:pPr algn="ctr"/>
            <a:r>
              <a:rPr lang="zh-CN" altLang="en-US" sz="2800" b="1">
                <a:latin typeface="微软雅黑" panose="020B0503020204020204" charset="-122"/>
                <a:ea typeface="微软雅黑" panose="020B0503020204020204" charset="-122"/>
                <a:cs typeface="+mn-ea"/>
                <a:sym typeface="+mn-ea"/>
              </a:rPr>
              <a:t>生产力和生产关系二者的关系</a:t>
            </a:r>
            <a:endParaRPr lang="zh-CN" altLang="en-US" sz="2800" b="1">
              <a:latin typeface="微软雅黑" panose="020B0503020204020204" charset="-122"/>
              <a:ea typeface="微软雅黑" panose="020B0503020204020204" charset="-122"/>
              <a:cs typeface="+mn-ea"/>
              <a:sym typeface="+mn-ea"/>
            </a:endParaRPr>
          </a:p>
        </p:txBody>
      </p:sp>
      <p:sp>
        <p:nvSpPr>
          <p:cNvPr id="17" name="文本框 16"/>
          <p:cNvSpPr txBox="1"/>
          <p:nvPr>
            <p:custDataLst>
              <p:tags r:id="rId14"/>
            </p:custDataLst>
          </p:nvPr>
        </p:nvSpPr>
        <p:spPr>
          <a:xfrm>
            <a:off x="182245" y="85725"/>
            <a:ext cx="10963275" cy="657225"/>
          </a:xfrm>
          <a:prstGeom prst="rect">
            <a:avLst/>
          </a:prstGeom>
          <a:solidFill>
            <a:schemeClr val="bg2"/>
          </a:solidFill>
        </p:spPr>
        <p:txBody>
          <a:bodyPr wrap="square" rtlCol="0">
            <a:noAutofit/>
          </a:bodyPr>
          <a:lstStyle/>
          <a:p>
            <a:endParaRPr lang="zh-CN" altLang="en-US">
              <a:ln>
                <a:solidFill>
                  <a:schemeClr val="bg1"/>
                </a:solidFill>
              </a:ln>
              <a:solidFill>
                <a:schemeClr val="bg1"/>
              </a:solidFill>
            </a:endParaRPr>
          </a:p>
        </p:txBody>
      </p:sp>
      <p:sp>
        <p:nvSpPr>
          <p:cNvPr id="5" name="文本框 4"/>
          <p:cNvSpPr txBox="1"/>
          <p:nvPr>
            <p:custDataLst>
              <p:tags r:id="rId15"/>
            </p:custDataLst>
          </p:nvPr>
        </p:nvSpPr>
        <p:spPr>
          <a:xfrm>
            <a:off x="417830" y="3039745"/>
            <a:ext cx="11324590" cy="3322955"/>
          </a:xfrm>
          <a:prstGeom prst="rect">
            <a:avLst/>
          </a:prstGeom>
          <a:noFill/>
        </p:spPr>
        <p:txBody>
          <a:bodyPr wrap="square" rtlCol="0" anchor="t">
            <a:spAutoFit/>
          </a:bodyPr>
          <a:lstStyle/>
          <a:p>
            <a:pPr marL="71755" eaLnBrk="0" hangingPunct="0">
              <a:lnSpc>
                <a:spcPct val="150000"/>
              </a:lnSpc>
            </a:pPr>
            <a:r>
              <a:rPr sz="2800" b="1">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sym typeface="Wingdings" panose="05000000000000000000"/>
              </a:rPr>
              <a:t>    </a:t>
            </a:r>
            <a:r>
              <a:rPr sz="2800" b="1">
                <a:ln w="9525" cap="flat" cmpd="sng" algn="ctr">
                  <a:noFill/>
                  <a:prstDash val="solid"/>
                  <a:round/>
                  <a:headEnd type="none" w="med" len="med"/>
                  <a:tailEnd type="none" w="med" len="med"/>
                </a:ln>
                <a:solidFill>
                  <a:srgbClr val="FF0000"/>
                </a:solidFill>
                <a:latin typeface="微软雅黑" panose="020B0503020204020204" charset="-122"/>
                <a:ea typeface="微软雅黑" panose="020B0503020204020204" charset="-122"/>
                <a:sym typeface="Wingdings" panose="05000000000000000000"/>
              </a:rPr>
              <a:t>①生产力决定生产关系</a:t>
            </a:r>
            <a:r>
              <a:rPr sz="2800" b="1">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sym typeface="Wingdings" panose="05000000000000000000"/>
              </a:rPr>
              <a:t>。生产力的状况决定生产关系的性质，生产力的变化、发展，迟早会引起生产关系的变革。</a:t>
            </a:r>
            <a:endParaRPr sz="2800" b="1">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sym typeface="Wingdings" panose="05000000000000000000"/>
            </a:endParaRPr>
          </a:p>
          <a:p>
            <a:pPr marL="71755" eaLnBrk="0" hangingPunct="0">
              <a:lnSpc>
                <a:spcPct val="150000"/>
              </a:lnSpc>
            </a:pPr>
            <a:r>
              <a:rPr sz="2800" b="1">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sym typeface="Wingdings" panose="05000000000000000000"/>
              </a:rPr>
              <a:t>    </a:t>
            </a:r>
            <a:r>
              <a:rPr sz="2800" b="1">
                <a:ln w="9525" cap="flat" cmpd="sng" algn="ctr">
                  <a:noFill/>
                  <a:prstDash val="solid"/>
                  <a:round/>
                  <a:headEnd type="none" w="med" len="med"/>
                  <a:tailEnd type="none" w="med" len="med"/>
                </a:ln>
                <a:solidFill>
                  <a:srgbClr val="FF0000"/>
                </a:solidFill>
                <a:latin typeface="微软雅黑" panose="020B0503020204020204" charset="-122"/>
                <a:ea typeface="微软雅黑" panose="020B0503020204020204" charset="-122"/>
                <a:sym typeface="Wingdings" panose="05000000000000000000"/>
              </a:rPr>
              <a:t>②生产关系反作用于生产力</a:t>
            </a:r>
            <a:r>
              <a:rPr sz="2800" b="1">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sym typeface="Wingdings" panose="05000000000000000000"/>
              </a:rPr>
              <a:t>。当生产关系</a:t>
            </a:r>
            <a:r>
              <a:rPr sz="2800" b="1" u="sng">
                <a:ln w="9525" cap="flat" cmpd="sng" algn="ctr">
                  <a:noFill/>
                  <a:prstDash val="solid"/>
                  <a:round/>
                  <a:headEnd type="none" w="med" len="med"/>
                  <a:tailEnd type="none" w="med" len="med"/>
                </a:ln>
                <a:solidFill>
                  <a:srgbClr val="FF0000"/>
                </a:solidFill>
                <a:latin typeface="微软雅黑" panose="020B0503020204020204" charset="-122"/>
                <a:ea typeface="微软雅黑" panose="020B0503020204020204" charset="-122"/>
                <a:sym typeface="Wingdings" panose="05000000000000000000"/>
              </a:rPr>
              <a:t>适</a:t>
            </a:r>
            <a:r>
              <a:rPr lang="zh-CN" sz="2800" b="1" u="sng">
                <a:ln w="9525" cap="flat" cmpd="sng" algn="ctr">
                  <a:noFill/>
                  <a:prstDash val="solid"/>
                  <a:round/>
                  <a:headEnd type="none" w="med" len="med"/>
                  <a:tailEnd type="none" w="med" len="med"/>
                </a:ln>
                <a:solidFill>
                  <a:srgbClr val="FF0000"/>
                </a:solidFill>
                <a:latin typeface="微软雅黑" panose="020B0503020204020204" charset="-122"/>
                <a:ea typeface="微软雅黑" panose="020B0503020204020204" charset="-122"/>
                <a:sym typeface="Wingdings" panose="05000000000000000000"/>
              </a:rPr>
              <a:t>应</a:t>
            </a:r>
            <a:r>
              <a:rPr sz="2800" b="1">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sym typeface="Wingdings" panose="05000000000000000000"/>
              </a:rPr>
              <a:t>生产力发展状况时，它对生产力的发展起</a:t>
            </a:r>
            <a:r>
              <a:rPr sz="2800" b="1" u="sng">
                <a:ln w="9525" cap="flat" cmpd="sng" algn="ctr">
                  <a:noFill/>
                  <a:prstDash val="solid"/>
                  <a:round/>
                  <a:headEnd type="none" w="med" len="med"/>
                  <a:tailEnd type="none" w="med" len="med"/>
                </a:ln>
                <a:solidFill>
                  <a:srgbClr val="FF0000"/>
                </a:solidFill>
                <a:latin typeface="微软雅黑" panose="020B0503020204020204" charset="-122"/>
                <a:ea typeface="微软雅黑" panose="020B0503020204020204" charset="-122"/>
                <a:sym typeface="Wingdings" panose="05000000000000000000"/>
              </a:rPr>
              <a:t>推动</a:t>
            </a:r>
            <a:r>
              <a:rPr sz="2800" b="1">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sym typeface="Wingdings" panose="05000000000000000000"/>
              </a:rPr>
              <a:t>作用；当生产关系</a:t>
            </a:r>
            <a:r>
              <a:rPr sz="2800" b="1" u="sng">
                <a:ln w="9525" cap="flat" cmpd="sng" algn="ctr">
                  <a:noFill/>
                  <a:prstDash val="solid"/>
                  <a:round/>
                  <a:headEnd type="none" w="med" len="med"/>
                  <a:tailEnd type="none" w="med" len="med"/>
                </a:ln>
                <a:solidFill>
                  <a:srgbClr val="1F2DA8"/>
                </a:solidFill>
                <a:latin typeface="微软雅黑" panose="020B0503020204020204" charset="-122"/>
                <a:ea typeface="微软雅黑" panose="020B0503020204020204" charset="-122"/>
                <a:sym typeface="Wingdings" panose="05000000000000000000"/>
              </a:rPr>
              <a:t>不适</a:t>
            </a:r>
            <a:r>
              <a:rPr lang="zh-CN" sz="2800" b="1" u="sng">
                <a:ln w="9525" cap="flat" cmpd="sng" algn="ctr">
                  <a:noFill/>
                  <a:prstDash val="solid"/>
                  <a:round/>
                  <a:headEnd type="none" w="med" len="med"/>
                  <a:tailEnd type="none" w="med" len="med"/>
                </a:ln>
                <a:solidFill>
                  <a:srgbClr val="1F2DA8"/>
                </a:solidFill>
                <a:latin typeface="微软雅黑" panose="020B0503020204020204" charset="-122"/>
                <a:ea typeface="微软雅黑" panose="020B0503020204020204" charset="-122"/>
                <a:sym typeface="Wingdings" panose="05000000000000000000"/>
              </a:rPr>
              <a:t>应</a:t>
            </a:r>
            <a:r>
              <a:rPr sz="2800" b="1">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sym typeface="Wingdings" panose="05000000000000000000"/>
              </a:rPr>
              <a:t>生产力发展状况时，它对生产力的发展起</a:t>
            </a:r>
            <a:r>
              <a:rPr sz="2800" b="1" u="sng">
                <a:ln w="9525" cap="flat" cmpd="sng" algn="ctr">
                  <a:noFill/>
                  <a:prstDash val="solid"/>
                  <a:round/>
                  <a:headEnd type="none" w="med" len="med"/>
                  <a:tailEnd type="none" w="med" len="med"/>
                </a:ln>
                <a:solidFill>
                  <a:srgbClr val="1F2DA8"/>
                </a:solidFill>
                <a:latin typeface="微软雅黑" panose="020B0503020204020204" charset="-122"/>
                <a:ea typeface="微软雅黑" panose="020B0503020204020204" charset="-122"/>
                <a:sym typeface="Wingdings" panose="05000000000000000000"/>
              </a:rPr>
              <a:t>阻碍</a:t>
            </a:r>
            <a:r>
              <a:rPr sz="2800" b="1">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sym typeface="Wingdings" panose="05000000000000000000"/>
              </a:rPr>
              <a:t>作用。</a:t>
            </a:r>
            <a:endParaRPr lang="zh-CN" altLang="en-US" sz="2800" b="1">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sym typeface="Wingdings" panose="05000000000000000000"/>
            </a:endParaRPr>
          </a:p>
        </p:txBody>
      </p:sp>
    </p:spTree>
    <p:custDataLst>
      <p:tags r:id="rId1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p:tgtEl>
                                          <p:spTgt spid="5"/>
                                        </p:tgtEl>
                                        <p:attrNameLst>
                                          <p:attrName>ppt_y</p:attrName>
                                        </p:attrNameLst>
                                      </p:cBhvr>
                                      <p:tavLst>
                                        <p:tav tm="0">
                                          <p:val>
                                            <p:strVal val="#ppt_y+#ppt_h*1.125000"/>
                                          </p:val>
                                        </p:tav>
                                        <p:tav tm="100000">
                                          <p:val>
                                            <p:strVal val="#ppt_y"/>
                                          </p:val>
                                        </p:tav>
                                      </p:tavLst>
                                    </p:anim>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圆角矩形 2"/>
          <p:cNvSpPr/>
          <p:nvPr>
            <p:custDataLst>
              <p:tags r:id="rId1"/>
            </p:custDataLst>
          </p:nvPr>
        </p:nvSpPr>
        <p:spPr>
          <a:xfrm>
            <a:off x="2832100" y="83185"/>
            <a:ext cx="5743575" cy="8502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tx1"/>
                </a:solidFill>
                <a:latin typeface="微软雅黑" panose="020B0503020204020204" charset="-122"/>
                <a:ea typeface="微软雅黑" panose="020B0503020204020204" charset="-122"/>
                <a:sym typeface="+mn-ea"/>
              </a:rPr>
              <a:t>经济基础和上层建筑</a:t>
            </a:r>
            <a:endParaRPr lang="zh-CN" altLang="en-US" sz="2800" b="1">
              <a:solidFill>
                <a:schemeClr val="tx1"/>
              </a:solidFill>
              <a:latin typeface="微软雅黑" panose="020B0503020204020204" charset="-122"/>
              <a:ea typeface="微软雅黑" panose="020B0503020204020204" charset="-122"/>
              <a:sym typeface="+mn-ea"/>
            </a:endParaRPr>
          </a:p>
        </p:txBody>
      </p:sp>
      <p:sp>
        <p:nvSpPr>
          <p:cNvPr id="8" name="椭圆 7"/>
          <p:cNvSpPr/>
          <p:nvPr>
            <p:custDataLst>
              <p:tags r:id="rId2"/>
            </p:custDataLst>
          </p:nvPr>
        </p:nvSpPr>
        <p:spPr>
          <a:xfrm>
            <a:off x="7506970" y="789940"/>
            <a:ext cx="2956560" cy="1253490"/>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latin typeface="微软雅黑" panose="020B0503020204020204" charset="-122"/>
                <a:ea typeface="微软雅黑" panose="020B0503020204020204" charset="-122"/>
              </a:rPr>
              <a:t>上层建筑</a:t>
            </a:r>
            <a:endParaRPr lang="zh-CN" altLang="en-US" sz="2800" b="1">
              <a:latin typeface="微软雅黑" panose="020B0503020204020204" charset="-122"/>
              <a:ea typeface="微软雅黑" panose="020B0503020204020204" charset="-122"/>
            </a:endParaRPr>
          </a:p>
        </p:txBody>
      </p:sp>
      <p:sp>
        <p:nvSpPr>
          <p:cNvPr id="9" name="椭圆 8"/>
          <p:cNvSpPr/>
          <p:nvPr>
            <p:custDataLst>
              <p:tags r:id="rId3"/>
            </p:custDataLst>
          </p:nvPr>
        </p:nvSpPr>
        <p:spPr>
          <a:xfrm>
            <a:off x="1111885" y="933450"/>
            <a:ext cx="2887345" cy="1263015"/>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latin typeface="微软雅黑" panose="020B0503020204020204" charset="-122"/>
                <a:ea typeface="微软雅黑" panose="020B0503020204020204" charset="-122"/>
              </a:rPr>
              <a:t>经济基础</a:t>
            </a:r>
            <a:endParaRPr lang="zh-CN" altLang="en-US" sz="2800" b="1">
              <a:latin typeface="微软雅黑" panose="020B0503020204020204" charset="-122"/>
              <a:ea typeface="微软雅黑" panose="020B0503020204020204" charset="-122"/>
            </a:endParaRPr>
          </a:p>
        </p:txBody>
      </p:sp>
      <p:cxnSp>
        <p:nvCxnSpPr>
          <p:cNvPr id="14" name="直接箭头连接符 13"/>
          <p:cNvCxnSpPr/>
          <p:nvPr>
            <p:custDataLst>
              <p:tags r:id="rId4"/>
            </p:custDataLst>
          </p:nvPr>
        </p:nvCxnSpPr>
        <p:spPr>
          <a:xfrm>
            <a:off x="4882515" y="1631315"/>
            <a:ext cx="2139950" cy="635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6" name="文本框 15"/>
          <p:cNvSpPr txBox="1"/>
          <p:nvPr>
            <p:custDataLst>
              <p:tags r:id="rId5"/>
            </p:custDataLst>
          </p:nvPr>
        </p:nvSpPr>
        <p:spPr>
          <a:xfrm>
            <a:off x="5219065" y="1143635"/>
            <a:ext cx="1533525" cy="521970"/>
          </a:xfrm>
          <a:prstGeom prst="rect">
            <a:avLst/>
          </a:prstGeom>
          <a:noFill/>
        </p:spPr>
        <p:txBody>
          <a:bodyPr wrap="square" rtlCol="0">
            <a:spAutoFit/>
          </a:bodyPr>
          <a:lstStyle/>
          <a:p>
            <a:r>
              <a:rPr lang="zh-CN" altLang="en-US" sz="2800" b="1">
                <a:solidFill>
                  <a:schemeClr val="tx1"/>
                </a:solidFill>
                <a:latin typeface="方正大标宋简体" panose="02000000000000000000" charset="-122"/>
                <a:ea typeface="方正大标宋简体" panose="02000000000000000000" charset="-122"/>
                <a:cs typeface="方正大标宋简体" panose="02000000000000000000" charset="-122"/>
              </a:rPr>
              <a:t>决 定</a:t>
            </a:r>
            <a:endParaRPr lang="zh-CN" altLang="en-US" sz="2800" b="1">
              <a:solidFill>
                <a:schemeClr val="tx1"/>
              </a:solidFill>
              <a:latin typeface="方正大标宋简体" panose="02000000000000000000" charset="-122"/>
              <a:ea typeface="方正大标宋简体" panose="02000000000000000000" charset="-122"/>
              <a:cs typeface="方正大标宋简体" panose="02000000000000000000" charset="-122"/>
            </a:endParaRPr>
          </a:p>
        </p:txBody>
      </p:sp>
      <p:cxnSp>
        <p:nvCxnSpPr>
          <p:cNvPr id="17" name="直接箭头连接符 16"/>
          <p:cNvCxnSpPr/>
          <p:nvPr>
            <p:custDataLst>
              <p:tags r:id="rId6"/>
            </p:custDataLst>
          </p:nvPr>
        </p:nvCxnSpPr>
        <p:spPr>
          <a:xfrm flipH="1">
            <a:off x="4793615" y="1875790"/>
            <a:ext cx="2097405" cy="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8" name="文本框 17"/>
          <p:cNvSpPr txBox="1"/>
          <p:nvPr>
            <p:custDataLst>
              <p:tags r:id="rId7"/>
            </p:custDataLst>
          </p:nvPr>
        </p:nvSpPr>
        <p:spPr>
          <a:xfrm>
            <a:off x="4687570" y="2113915"/>
            <a:ext cx="2203450" cy="521970"/>
          </a:xfrm>
          <a:prstGeom prst="rect">
            <a:avLst/>
          </a:prstGeom>
          <a:noFill/>
        </p:spPr>
        <p:txBody>
          <a:bodyPr wrap="square" rtlCol="0">
            <a:spAutoFit/>
          </a:bodyPr>
          <a:lstStyle/>
          <a:p>
            <a:pPr lvl="0" algn="l">
              <a:buClrTx/>
              <a:buSzTx/>
              <a:buFontTx/>
            </a:pPr>
            <a:r>
              <a:rPr lang="zh-CN" altLang="en-US" sz="2800" b="1">
                <a:latin typeface="方正大标宋简体" panose="02000000000000000000" charset="-122"/>
                <a:ea typeface="方正大标宋简体" panose="02000000000000000000" charset="-122"/>
                <a:cs typeface="方正大标宋简体" panose="02000000000000000000" charset="-122"/>
                <a:sym typeface="+mn-ea"/>
              </a:rPr>
              <a:t>反 作 用</a:t>
            </a:r>
            <a:endParaRPr lang="zh-CN" altLang="en-US" sz="2800" b="1">
              <a:latin typeface="方正大标宋简体" panose="02000000000000000000" charset="-122"/>
              <a:ea typeface="方正大标宋简体" panose="02000000000000000000" charset="-122"/>
              <a:cs typeface="方正大标宋简体" panose="02000000000000000000" charset="-122"/>
              <a:sym typeface="+mn-ea"/>
            </a:endParaRPr>
          </a:p>
        </p:txBody>
      </p:sp>
      <p:sp>
        <p:nvSpPr>
          <p:cNvPr id="6" name="文本框 5"/>
          <p:cNvSpPr txBox="1"/>
          <p:nvPr>
            <p:custDataLst>
              <p:tags r:id="rId8"/>
            </p:custDataLst>
          </p:nvPr>
        </p:nvSpPr>
        <p:spPr>
          <a:xfrm>
            <a:off x="638175" y="3014345"/>
            <a:ext cx="3696335" cy="829945"/>
          </a:xfrm>
          <a:prstGeom prst="rect">
            <a:avLst/>
          </a:prstGeom>
          <a:noFill/>
        </p:spPr>
        <p:txBody>
          <a:bodyPr wrap="square" rtlCol="0">
            <a:spAutoFit/>
          </a:bodyPr>
          <a:lstStyle/>
          <a:p>
            <a:r>
              <a:rPr lang="zh-CN" altLang="en-US" sz="2400">
                <a:latin typeface="黑体" panose="02010609060101010101" charset="-122"/>
                <a:ea typeface="黑体" panose="02010609060101010101" charset="-122"/>
              </a:rPr>
              <a:t>生产关系的</a:t>
            </a:r>
            <a:r>
              <a:rPr lang="zh-CN" altLang="en-US" sz="2400" b="1">
                <a:solidFill>
                  <a:schemeClr val="accent2">
                    <a:lumMod val="75000"/>
                  </a:schemeClr>
                </a:solidFill>
                <a:latin typeface="黑体" panose="02010609060101010101" charset="-122"/>
                <a:ea typeface="黑体" panose="02010609060101010101" charset="-122"/>
              </a:rPr>
              <a:t>总和</a:t>
            </a:r>
            <a:r>
              <a:rPr lang="zh-CN" altLang="en-US" sz="2400">
                <a:latin typeface="黑体" panose="02010609060101010101" charset="-122"/>
                <a:ea typeface="黑体" panose="02010609060101010101" charset="-122"/>
              </a:rPr>
              <a:t>构成社会的经济基础。</a:t>
            </a:r>
            <a:endParaRPr lang="zh-CN" altLang="en-US" sz="2400">
              <a:latin typeface="黑体" panose="02010609060101010101" charset="-122"/>
              <a:ea typeface="黑体" panose="02010609060101010101" charset="-122"/>
            </a:endParaRPr>
          </a:p>
        </p:txBody>
      </p:sp>
      <p:sp>
        <p:nvSpPr>
          <p:cNvPr id="11" name="文本框 10"/>
          <p:cNvSpPr txBox="1"/>
          <p:nvPr>
            <p:custDataLst>
              <p:tags r:id="rId9"/>
            </p:custDataLst>
          </p:nvPr>
        </p:nvSpPr>
        <p:spPr>
          <a:xfrm>
            <a:off x="4883150" y="2635885"/>
            <a:ext cx="7308850" cy="1568450"/>
          </a:xfrm>
          <a:prstGeom prst="rect">
            <a:avLst/>
          </a:prstGeom>
          <a:noFill/>
        </p:spPr>
        <p:txBody>
          <a:bodyPr wrap="square" rtlCol="0">
            <a:spAutoFit/>
          </a:bodyPr>
          <a:lstStyle/>
          <a:p>
            <a:pPr algn="ctr"/>
            <a:r>
              <a:rPr lang="zh-CN" altLang="en-US" sz="2400">
                <a:latin typeface="黑体" panose="02010609060101010101" charset="-122"/>
                <a:ea typeface="黑体" panose="02010609060101010101" charset="-122"/>
              </a:rPr>
              <a:t>上层建筑是建立在一定经济基础上的社会意识形态以及与之相适应的</a:t>
            </a:r>
            <a:r>
              <a:rPr lang="zh-CN" altLang="en-US" sz="2400" b="1">
                <a:solidFill>
                  <a:srgbClr val="0070C0"/>
                </a:solidFill>
                <a:latin typeface="黑体" panose="02010609060101010101" charset="-122"/>
                <a:ea typeface="黑体" panose="02010609060101010101" charset="-122"/>
              </a:rPr>
              <a:t>政治法律制度和设施等</a:t>
            </a:r>
            <a:r>
              <a:rPr lang="zh-CN" altLang="en-US" sz="2400">
                <a:solidFill>
                  <a:srgbClr val="0070C0"/>
                </a:solidFill>
                <a:latin typeface="黑体" panose="02010609060101010101" charset="-122"/>
                <a:ea typeface="黑体" panose="02010609060101010101" charset="-122"/>
              </a:rPr>
              <a:t>的总和。</a:t>
            </a:r>
            <a:endParaRPr lang="zh-CN" altLang="en-US" sz="2400">
              <a:solidFill>
                <a:srgbClr val="0070C0"/>
              </a:solidFill>
              <a:latin typeface="黑体" panose="02010609060101010101" charset="-122"/>
              <a:ea typeface="黑体" panose="02010609060101010101" charset="-122"/>
            </a:endParaRPr>
          </a:p>
          <a:p>
            <a:pPr algn="ctr"/>
            <a:r>
              <a:rPr lang="zh-CN" altLang="en-US" sz="2400">
                <a:latin typeface="黑体" panose="02010609060101010101" charset="-122"/>
                <a:ea typeface="黑体" panose="02010609060101010101" charset="-122"/>
                <a:sym typeface="+mn-ea"/>
              </a:rPr>
              <a:t>政治上层建筑</a:t>
            </a:r>
            <a:r>
              <a:rPr lang="zh-CN" altLang="en-US" sz="2400">
                <a:effectLst>
                  <a:outerShdw blurRad="38100" dist="19050" dir="2700000" algn="tl" rotWithShape="0">
                    <a:schemeClr val="dk1">
                      <a:alpha val="40000"/>
                    </a:schemeClr>
                  </a:outerShdw>
                </a:effectLst>
                <a:latin typeface="黑体" panose="02010609060101010101" charset="-122"/>
                <a:ea typeface="黑体" panose="02010609060101010101" charset="-122"/>
                <a:sym typeface="+mn-ea"/>
              </a:rPr>
              <a:t>：</a:t>
            </a:r>
            <a:r>
              <a:rPr lang="zh-CN" altLang="en-US" sz="2400">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sym typeface="+mn-ea"/>
              </a:rPr>
              <a:t>法律制度，军队，法庭，政府部门。</a:t>
            </a:r>
            <a:endParaRPr lang="zh-CN" altLang="en-US" sz="2400">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endParaRPr>
          </a:p>
          <a:p>
            <a:pPr algn="ctr"/>
            <a:r>
              <a:rPr lang="zh-CN" altLang="en-US" sz="2400">
                <a:effectLst>
                  <a:outerShdw blurRad="38100" dist="19050" dir="2700000" algn="tl" rotWithShape="0">
                    <a:schemeClr val="dk1">
                      <a:alpha val="40000"/>
                    </a:schemeClr>
                  </a:outerShdw>
                </a:effectLst>
                <a:latin typeface="黑体" panose="02010609060101010101" charset="-122"/>
                <a:ea typeface="黑体" panose="02010609060101010101" charset="-122"/>
                <a:sym typeface="+mn-ea"/>
              </a:rPr>
              <a:t>思想上层建筑：</a:t>
            </a:r>
            <a:r>
              <a:rPr lang="zh-CN" altLang="en-US" sz="2400">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sym typeface="+mn-ea"/>
              </a:rPr>
              <a:t>意识形态，包括思想，道德，艺术。</a:t>
            </a:r>
            <a:endParaRPr lang="zh-CN" altLang="en-US" sz="2400">
              <a:solidFill>
                <a:srgbClr val="0070C0"/>
              </a:solidFill>
              <a:latin typeface="黑体" panose="02010609060101010101" charset="-122"/>
              <a:ea typeface="黑体" panose="02010609060101010101" charset="-122"/>
            </a:endParaRPr>
          </a:p>
        </p:txBody>
      </p:sp>
      <p:sp>
        <p:nvSpPr>
          <p:cNvPr id="15" name="文本框 14"/>
          <p:cNvSpPr txBox="1"/>
          <p:nvPr>
            <p:custDataLst>
              <p:tags r:id="rId10"/>
            </p:custDataLst>
          </p:nvPr>
        </p:nvSpPr>
        <p:spPr>
          <a:xfrm>
            <a:off x="135890" y="4579620"/>
            <a:ext cx="11946255" cy="2107565"/>
          </a:xfrm>
          <a:prstGeom prst="rect">
            <a:avLst/>
          </a:prstGeom>
          <a:noFill/>
        </p:spPr>
        <p:txBody>
          <a:bodyPr wrap="square" rtlCol="0" anchor="t">
            <a:noAutofit/>
          </a:bodyPr>
          <a:lstStyle/>
          <a:p>
            <a:pPr>
              <a:lnSpc>
                <a:spcPct val="100000"/>
              </a:lnSpc>
            </a:pPr>
            <a:r>
              <a:rPr lang="en-US" altLang="zh-CN" sz="2800" b="1">
                <a:solidFill>
                  <a:schemeClr val="tx1"/>
                </a:solidFill>
                <a:latin typeface="微软雅黑" panose="020B0503020204020204" charset="-122"/>
                <a:ea typeface="微软雅黑" panose="020B0503020204020204" charset="-122"/>
                <a:cs typeface="微软雅黑" panose="020B0503020204020204" charset="-122"/>
              </a:rPr>
              <a:t>1.</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生产力和生产关系的矛盾、经济基础和上层建筑的矛盾是</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贯</a:t>
            </a:r>
            <a:r>
              <a:rPr lang="zh-CN" altLang="en-US" sz="2800" b="1">
                <a:latin typeface="微软雅黑" panose="020B0503020204020204" charset="-122"/>
                <a:ea typeface="微软雅黑" panose="020B0503020204020204" charset="-122"/>
                <a:cs typeface="微软雅黑" panose="020B0503020204020204" charset="-122"/>
                <a:sym typeface="+mn-ea"/>
              </a:rPr>
              <a:t>穿</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人类社会始终的基本矛盾。</a:t>
            </a:r>
            <a:endParaRPr lang="zh-CN" altLang="en-US" sz="2800" b="1">
              <a:solidFill>
                <a:srgbClr val="FF0000"/>
              </a:solidFill>
              <a:latin typeface="微软雅黑" panose="020B0503020204020204" charset="-122"/>
              <a:ea typeface="微软雅黑" panose="020B0503020204020204" charset="-122"/>
              <a:cs typeface="微软雅黑" panose="020B0503020204020204" charset="-122"/>
            </a:endParaRPr>
          </a:p>
          <a:p>
            <a:pPr>
              <a:lnSpc>
                <a:spcPct val="100000"/>
              </a:lnSpc>
            </a:pP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2.生产关系一定要适应生产力的状况，上层建筑一定要适应经济基础的状况，这一规律</a:t>
            </a:r>
            <a:r>
              <a:rPr lang="zh-CN" altLang="en-US" sz="2800" b="1">
                <a:solidFill>
                  <a:srgbClr val="0070C0"/>
                </a:solidFill>
                <a:latin typeface="微软雅黑" panose="020B0503020204020204" charset="-122"/>
                <a:ea typeface="微软雅黑" panose="020B0503020204020204" charset="-122"/>
                <a:cs typeface="微软雅黑" panose="020B0503020204020204" charset="-122"/>
              </a:rPr>
              <a:t>决定</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着社会形态的依次形成和更替，</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推动着人类向前发展</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8" grpId="0"/>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7"/>
          <p:cNvSpPr txBox="1">
            <a:spLocks noChangeArrowheads="1"/>
          </p:cNvSpPr>
          <p:nvPr>
            <p:custDataLst>
              <p:tags r:id="rId1"/>
            </p:custDataLst>
          </p:nvPr>
        </p:nvSpPr>
        <p:spPr bwMode="auto">
          <a:xfrm>
            <a:off x="1164922" y="954652"/>
            <a:ext cx="6213884" cy="502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571" tIns="36286" rIns="72571" bIns="36286">
            <a:spAutoFit/>
          </a:bodyPr>
          <a:lstStyle/>
          <a:p>
            <a:pPr>
              <a:spcBef>
                <a:spcPct val="50000"/>
              </a:spcBef>
            </a:pPr>
            <a:r>
              <a:rPr lang="zh-CN" altLang="en-US" sz="2800">
                <a:solidFill>
                  <a:srgbClr val="FF0000"/>
                </a:solidFill>
                <a:latin typeface="方正小标宋_GBK" panose="03000509000000000000" pitchFamily="65" charset="-122"/>
                <a:ea typeface="方正小标宋_GBK" panose="03000509000000000000" pitchFamily="65" charset="-122"/>
                <a:cs typeface="Times New Roman" panose="02020603050405020304" charset="0"/>
              </a:rPr>
              <a:t>原始社会的解体和奴隶社会的形成</a:t>
            </a:r>
            <a:endParaRPr lang="zh-CN" altLang="en-US" sz="2800">
              <a:solidFill>
                <a:srgbClr val="FF0000"/>
              </a:solidFill>
              <a:latin typeface="方正小标宋_GBK" panose="03000509000000000000" pitchFamily="65" charset="-122"/>
              <a:ea typeface="方正小标宋_GBK" panose="03000509000000000000" pitchFamily="65" charset="-122"/>
              <a:cs typeface="Times New Roman" panose="02020603050405020304" charset="0"/>
            </a:endParaRPr>
          </a:p>
        </p:txBody>
      </p:sp>
      <p:grpSp>
        <p:nvGrpSpPr>
          <p:cNvPr id="11" name="组合 10"/>
          <p:cNvGrpSpPr/>
          <p:nvPr>
            <p:custDataLst>
              <p:tags r:id="rId2"/>
            </p:custDataLst>
          </p:nvPr>
        </p:nvGrpSpPr>
        <p:grpSpPr>
          <a:xfrm>
            <a:off x="583405" y="1546436"/>
            <a:ext cx="10327429" cy="3613632"/>
            <a:chOff x="641985" y="1719124"/>
            <a:chExt cx="10327429" cy="3613632"/>
          </a:xfrm>
        </p:grpSpPr>
        <p:sp>
          <p:nvSpPr>
            <p:cNvPr id="12" name="矩形 11"/>
            <p:cNvSpPr/>
            <p:nvPr>
              <p:custDataLst>
                <p:tags r:id="rId3"/>
              </p:custDataLst>
            </p:nvPr>
          </p:nvSpPr>
          <p:spPr>
            <a:xfrm>
              <a:off x="1022350" y="1719124"/>
              <a:ext cx="2631440" cy="8118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微软雅黑" panose="020B0503020204020204" charset="-122"/>
                  <a:ea typeface="微软雅黑" panose="020B0503020204020204" charset="-122"/>
                </a:rPr>
                <a:t>生产工具的改进</a:t>
              </a:r>
              <a:endParaRPr lang="en-US" altLang="zh-CN" sz="2400" b="1">
                <a:latin typeface="微软雅黑" panose="020B0503020204020204" charset="-122"/>
                <a:ea typeface="微软雅黑" panose="020B0503020204020204" charset="-122"/>
              </a:endParaRPr>
            </a:p>
          </p:txBody>
        </p:sp>
        <p:sp>
          <p:nvSpPr>
            <p:cNvPr id="13" name="右箭头 22"/>
            <p:cNvSpPr/>
            <p:nvPr>
              <p:custDataLst>
                <p:tags r:id="rId4"/>
              </p:custDataLst>
            </p:nvPr>
          </p:nvSpPr>
          <p:spPr>
            <a:xfrm>
              <a:off x="4016587" y="1987973"/>
              <a:ext cx="360680" cy="287867"/>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矩形 13"/>
            <p:cNvSpPr/>
            <p:nvPr>
              <p:custDataLst>
                <p:tags r:id="rId5"/>
              </p:custDataLst>
            </p:nvPr>
          </p:nvSpPr>
          <p:spPr>
            <a:xfrm>
              <a:off x="4659207" y="1891454"/>
              <a:ext cx="2312247" cy="480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微软雅黑" panose="020B0503020204020204" charset="-122"/>
                  <a:ea typeface="微软雅黑" panose="020B0503020204020204" charset="-122"/>
                </a:rPr>
                <a:t>生产力发展</a:t>
              </a:r>
              <a:endParaRPr lang="zh-CN" altLang="en-US" sz="2400" b="1">
                <a:latin typeface="微软雅黑" panose="020B0503020204020204" charset="-122"/>
                <a:ea typeface="微软雅黑" panose="020B0503020204020204" charset="-122"/>
              </a:endParaRPr>
            </a:p>
          </p:txBody>
        </p:sp>
        <p:sp>
          <p:nvSpPr>
            <p:cNvPr id="15" name="右箭头 24"/>
            <p:cNvSpPr/>
            <p:nvPr>
              <p:custDataLst>
                <p:tags r:id="rId6"/>
              </p:custDataLst>
            </p:nvPr>
          </p:nvSpPr>
          <p:spPr>
            <a:xfrm>
              <a:off x="7271173" y="1987127"/>
              <a:ext cx="360680" cy="287867"/>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矩形 15"/>
            <p:cNvSpPr/>
            <p:nvPr>
              <p:custDataLst>
                <p:tags r:id="rId7"/>
              </p:custDataLst>
            </p:nvPr>
          </p:nvSpPr>
          <p:spPr>
            <a:xfrm>
              <a:off x="7920567" y="1893147"/>
              <a:ext cx="3048847" cy="480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微软雅黑" panose="020B0503020204020204" charset="-122"/>
                  <a:ea typeface="微软雅黑" panose="020B0503020204020204" charset="-122"/>
                </a:rPr>
                <a:t>个体劳动盛行</a:t>
              </a:r>
              <a:endParaRPr lang="zh-CN" altLang="en-US" sz="2400" b="1">
                <a:latin typeface="微软雅黑" panose="020B0503020204020204" charset="-122"/>
                <a:ea typeface="微软雅黑" panose="020B0503020204020204" charset="-122"/>
              </a:endParaRPr>
            </a:p>
          </p:txBody>
        </p:sp>
        <p:sp>
          <p:nvSpPr>
            <p:cNvPr id="17" name="右箭头 26"/>
            <p:cNvSpPr/>
            <p:nvPr>
              <p:custDataLst>
                <p:tags r:id="rId8"/>
              </p:custDataLst>
            </p:nvPr>
          </p:nvSpPr>
          <p:spPr>
            <a:xfrm rot="5400000">
              <a:off x="9160933" y="2589107"/>
              <a:ext cx="360680" cy="287867"/>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右箭头 28"/>
            <p:cNvSpPr/>
            <p:nvPr>
              <p:custDataLst>
                <p:tags r:id="rId9"/>
              </p:custDataLst>
            </p:nvPr>
          </p:nvSpPr>
          <p:spPr>
            <a:xfrm rot="10800000">
              <a:off x="7271173" y="3153834"/>
              <a:ext cx="360680" cy="287867"/>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 name="矩形 19"/>
            <p:cNvSpPr/>
            <p:nvPr>
              <p:custDataLst>
                <p:tags r:id="rId10"/>
              </p:custDataLst>
            </p:nvPr>
          </p:nvSpPr>
          <p:spPr>
            <a:xfrm>
              <a:off x="4685182" y="3021038"/>
              <a:ext cx="2312247" cy="480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微软雅黑" panose="020B0503020204020204" charset="-122"/>
                  <a:ea typeface="微软雅黑" panose="020B0503020204020204" charset="-122"/>
                </a:rPr>
                <a:t>贫富分化</a:t>
              </a:r>
              <a:endParaRPr lang="zh-CN" altLang="en-US" sz="2400" b="1">
                <a:latin typeface="微软雅黑" panose="020B0503020204020204" charset="-122"/>
                <a:ea typeface="微软雅黑" panose="020B0503020204020204" charset="-122"/>
              </a:endParaRPr>
            </a:p>
          </p:txBody>
        </p:sp>
        <p:sp>
          <p:nvSpPr>
            <p:cNvPr id="21" name="右箭头 30"/>
            <p:cNvSpPr/>
            <p:nvPr>
              <p:custDataLst>
                <p:tags r:id="rId11"/>
              </p:custDataLst>
            </p:nvPr>
          </p:nvSpPr>
          <p:spPr>
            <a:xfrm rot="10800000">
              <a:off x="4016587" y="3153833"/>
              <a:ext cx="360680" cy="287867"/>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2" name="矩形 21"/>
            <p:cNvSpPr/>
            <p:nvPr>
              <p:custDataLst>
                <p:tags r:id="rId12"/>
              </p:custDataLst>
            </p:nvPr>
          </p:nvSpPr>
          <p:spPr>
            <a:xfrm>
              <a:off x="1022350" y="3086871"/>
              <a:ext cx="2631440" cy="480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微软雅黑" panose="020B0503020204020204" charset="-122"/>
                  <a:ea typeface="微软雅黑" panose="020B0503020204020204" charset="-122"/>
                </a:rPr>
                <a:t>争夺生产资料</a:t>
              </a:r>
              <a:endParaRPr lang="zh-CN" altLang="en-US" sz="2400" b="1">
                <a:latin typeface="微软雅黑" panose="020B0503020204020204" charset="-122"/>
                <a:ea typeface="微软雅黑" panose="020B0503020204020204" charset="-122"/>
              </a:endParaRPr>
            </a:p>
          </p:txBody>
        </p:sp>
        <p:sp>
          <p:nvSpPr>
            <p:cNvPr id="23" name="右箭头 32"/>
            <p:cNvSpPr/>
            <p:nvPr>
              <p:custDataLst>
                <p:tags r:id="rId13"/>
              </p:custDataLst>
            </p:nvPr>
          </p:nvSpPr>
          <p:spPr>
            <a:xfrm rot="5400000">
              <a:off x="2077720" y="3823547"/>
              <a:ext cx="360680" cy="287867"/>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4" name="矩形 23"/>
            <p:cNvSpPr/>
            <p:nvPr>
              <p:custDataLst>
                <p:tags r:id="rId14"/>
              </p:custDataLst>
            </p:nvPr>
          </p:nvSpPr>
          <p:spPr>
            <a:xfrm>
              <a:off x="641985" y="4525036"/>
              <a:ext cx="3412913" cy="807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微软雅黑" panose="020B0503020204020204" charset="-122"/>
                  <a:ea typeface="微软雅黑" panose="020B0503020204020204" charset="-122"/>
                </a:rPr>
                <a:t>胜者处于支配地位</a:t>
              </a:r>
              <a:endParaRPr lang="zh-CN" altLang="en-US" sz="2400" b="1">
                <a:latin typeface="微软雅黑" panose="020B0503020204020204" charset="-122"/>
                <a:ea typeface="微软雅黑" panose="020B0503020204020204" charset="-122"/>
              </a:endParaRPr>
            </a:p>
            <a:p>
              <a:pPr algn="ctr"/>
              <a:r>
                <a:rPr lang="zh-CN" altLang="en-US" sz="2400" b="1">
                  <a:latin typeface="微软雅黑" panose="020B0503020204020204" charset="-122"/>
                  <a:ea typeface="微软雅黑" panose="020B0503020204020204" charset="-122"/>
                </a:rPr>
                <a:t>败者处于被支配地位</a:t>
              </a:r>
              <a:endParaRPr lang="zh-CN" altLang="en-US" sz="2400" b="1">
                <a:latin typeface="微软雅黑" panose="020B0503020204020204" charset="-122"/>
                <a:ea typeface="微软雅黑" panose="020B0503020204020204" charset="-122"/>
              </a:endParaRPr>
            </a:p>
          </p:txBody>
        </p:sp>
        <p:sp>
          <p:nvSpPr>
            <p:cNvPr id="25" name="右箭头 37"/>
            <p:cNvSpPr/>
            <p:nvPr>
              <p:custDataLst>
                <p:tags r:id="rId15"/>
              </p:custDataLst>
            </p:nvPr>
          </p:nvSpPr>
          <p:spPr>
            <a:xfrm rot="180000">
              <a:off x="4291331" y="4779996"/>
              <a:ext cx="360680" cy="287867"/>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6" name="矩形 25"/>
            <p:cNvSpPr/>
            <p:nvPr>
              <p:custDataLst>
                <p:tags r:id="rId16"/>
              </p:custDataLst>
            </p:nvPr>
          </p:nvSpPr>
          <p:spPr>
            <a:xfrm>
              <a:off x="4889196" y="4467758"/>
              <a:ext cx="3662680" cy="807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微软雅黑" panose="020B0503020204020204" charset="-122"/>
                  <a:ea typeface="微软雅黑" panose="020B0503020204020204" charset="-122"/>
                </a:rPr>
                <a:t>出现奴隶主与奴隶的阶级对立（阶级社会产生）</a:t>
              </a:r>
              <a:endParaRPr lang="zh-CN" altLang="en-US" sz="2400" b="1">
                <a:latin typeface="微软雅黑" panose="020B0503020204020204" charset="-122"/>
                <a:ea typeface="微软雅黑" panose="020B0503020204020204" charset="-122"/>
              </a:endParaRPr>
            </a:p>
          </p:txBody>
        </p:sp>
        <p:sp>
          <p:nvSpPr>
            <p:cNvPr id="29" name="矩形 28"/>
            <p:cNvSpPr/>
            <p:nvPr>
              <p:custDataLst>
                <p:tags r:id="rId17"/>
              </p:custDataLst>
            </p:nvPr>
          </p:nvSpPr>
          <p:spPr>
            <a:xfrm>
              <a:off x="4659207" y="1870619"/>
              <a:ext cx="2312247" cy="480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微软雅黑" panose="020B0503020204020204" charset="-122"/>
                  <a:ea typeface="微软雅黑" panose="020B0503020204020204" charset="-122"/>
                </a:rPr>
                <a:t>生产力发展</a:t>
              </a:r>
              <a:endParaRPr lang="zh-CN" altLang="en-US" sz="2400" b="1">
                <a:latin typeface="微软雅黑" panose="020B0503020204020204" charset="-122"/>
                <a:ea typeface="微软雅黑" panose="020B0503020204020204" charset="-122"/>
              </a:endParaRPr>
            </a:p>
          </p:txBody>
        </p:sp>
        <p:sp>
          <p:nvSpPr>
            <p:cNvPr id="30" name="矩形 29"/>
            <p:cNvSpPr/>
            <p:nvPr>
              <p:custDataLst>
                <p:tags r:id="rId18"/>
              </p:custDataLst>
            </p:nvPr>
          </p:nvSpPr>
          <p:spPr>
            <a:xfrm>
              <a:off x="7920567" y="1872312"/>
              <a:ext cx="3048847" cy="480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微软雅黑" panose="020B0503020204020204" charset="-122"/>
                  <a:ea typeface="微软雅黑" panose="020B0503020204020204" charset="-122"/>
                </a:rPr>
                <a:t>个体劳动盛行</a:t>
              </a:r>
              <a:endParaRPr lang="zh-CN" altLang="en-US" sz="2400" b="1">
                <a:latin typeface="微软雅黑" panose="020B0503020204020204" charset="-122"/>
                <a:ea typeface="微软雅黑" panose="020B0503020204020204" charset="-122"/>
              </a:endParaRPr>
            </a:p>
          </p:txBody>
        </p:sp>
      </p:grpSp>
      <p:sp>
        <p:nvSpPr>
          <p:cNvPr id="2" name="矩形 1"/>
          <p:cNvSpPr/>
          <p:nvPr>
            <p:custDataLst>
              <p:tags r:id="rId19"/>
            </p:custDataLst>
          </p:nvPr>
        </p:nvSpPr>
        <p:spPr>
          <a:xfrm>
            <a:off x="7953375" y="2832100"/>
            <a:ext cx="3475038" cy="1049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2160" b="1" strike="noStrike" noProof="1">
                <a:latin typeface="微软雅黑" panose="020B0503020204020204" charset="-122"/>
                <a:ea typeface="微软雅黑" panose="020B0503020204020204" charset="-122"/>
              </a:rPr>
              <a:t>生产资料逐渐私有化</a:t>
            </a:r>
            <a:endParaRPr lang="zh-CN" altLang="en-US" sz="2160" b="1" strike="noStrike" noProof="1">
              <a:latin typeface="微软雅黑" panose="020B0503020204020204" charset="-122"/>
              <a:ea typeface="微软雅黑" panose="020B0503020204020204" charset="-122"/>
            </a:endParaRPr>
          </a:p>
          <a:p>
            <a:pPr algn="ctr" fontAlgn="auto"/>
            <a:r>
              <a:rPr lang="zh-CN" altLang="en-US" sz="2160" b="1" strike="noStrike" noProof="1">
                <a:solidFill>
                  <a:srgbClr val="FFFF00"/>
                </a:solidFill>
                <a:latin typeface="微软雅黑" panose="020B0503020204020204" charset="-122"/>
                <a:ea typeface="微软雅黑" panose="020B0503020204020204" charset="-122"/>
              </a:rPr>
              <a:t>（土地变成私有财产标志着私有制的确立）</a:t>
            </a:r>
            <a:endParaRPr lang="zh-CN" altLang="en-US" sz="2160" b="1" strike="noStrike" noProof="1">
              <a:solidFill>
                <a:srgbClr val="FFFF00"/>
              </a:solidFill>
              <a:latin typeface="微软雅黑" panose="020B0503020204020204" charset="-122"/>
              <a:ea typeface="微软雅黑" panose="020B0503020204020204" charset="-122"/>
            </a:endParaRPr>
          </a:p>
        </p:txBody>
      </p:sp>
    </p:spTree>
    <p:custDataLst>
      <p:tags r:id="rId20"/>
    </p:custDataLst>
  </p:cSld>
  <p:clrMapOvr>
    <a:masterClrMapping/>
  </p:clrMapOvr>
  <p:transition spd="slow" advTm="2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6"/>
          <p:cNvGrpSpPr/>
          <p:nvPr>
            <p:custDataLst>
              <p:tags r:id="rId1"/>
            </p:custDataLst>
          </p:nvPr>
        </p:nvGrpSpPr>
        <p:grpSpPr>
          <a:xfrm>
            <a:off x="51055" y="426244"/>
            <a:ext cx="11423650" cy="781050"/>
            <a:chOff x="251900" y="195486"/>
            <a:chExt cx="8568572" cy="585582"/>
          </a:xfrm>
        </p:grpSpPr>
        <p:cxnSp>
          <p:nvCxnSpPr>
            <p:cNvPr id="3" name="直接连接符 77"/>
            <p:cNvCxnSpPr/>
            <p:nvPr>
              <p:custDataLst>
                <p:tags r:id="rId2"/>
              </p:custDataLst>
            </p:nvPr>
          </p:nvCxnSpPr>
          <p:spPr>
            <a:xfrm flipH="1">
              <a:off x="1209256" y="684662"/>
              <a:ext cx="7611216" cy="0"/>
            </a:xfrm>
            <a:prstGeom prst="line">
              <a:avLst/>
            </a:prstGeom>
            <a:ln w="12700" cap="flat" cmpd="sng">
              <a:solidFill>
                <a:srgbClr val="808080"/>
              </a:solidFill>
              <a:prstDash val="dash"/>
              <a:miter/>
              <a:headEnd type="none" w="med" len="med"/>
              <a:tailEnd type="none" w="med" len="med"/>
            </a:ln>
          </p:spPr>
        </p:cxnSp>
        <p:sp>
          <p:nvSpPr>
            <p:cNvPr id="7" name="矩形 78"/>
            <p:cNvSpPr/>
            <p:nvPr>
              <p:custDataLst>
                <p:tags r:id="rId3"/>
              </p:custDataLst>
            </p:nvPr>
          </p:nvSpPr>
          <p:spPr>
            <a:xfrm>
              <a:off x="1345114" y="218696"/>
              <a:ext cx="2301576" cy="438427"/>
            </a:xfrm>
            <a:prstGeom prst="rect">
              <a:avLst/>
            </a:prstGeom>
          </p:spPr>
          <p:txBody>
            <a:bodyPr wrap="none" anchor="t" anchorCtr="0">
              <a:spAutoFit/>
            </a:bodyPr>
            <a:lstStyle>
              <a:defPPr>
                <a:defRPr lang="zh-CN"/>
              </a:defPPr>
              <a:lvl1pPr marL="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1pPr>
              <a:lvl2pPr marL="4572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2pPr>
              <a:lvl3pPr marL="9144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3pPr>
              <a:lvl4pPr marL="13716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4pPr>
              <a:lvl5pPr marL="18288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5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200" b="1" i="0" u="none" strike="noStrike" kern="0" cap="none" spc="0" normalizeH="0" baseline="0" noProof="1">
                  <a:ln>
                    <a:noFill/>
                  </a:ln>
                  <a:effectLst/>
                  <a:uLnTx/>
                  <a:uFillTx/>
                  <a:latin typeface="方正小标宋_GBK" panose="03000509000000000000" pitchFamily="65" charset="-122"/>
                  <a:ea typeface="方正小标宋_GBK" panose="03000509000000000000" pitchFamily="65" charset="-122"/>
                  <a:cs typeface="Arial" panose="020B0604020202020204"/>
                  <a:sym typeface="等线" panose="02010600030101010101" charset="-122"/>
                </a:rPr>
                <a:t>封建社会的形成</a:t>
              </a:r>
              <a:endParaRPr kumimoji="0" lang="zh-CN" altLang="en-US" sz="3200" b="1" i="0" u="none" strike="noStrike" kern="0" cap="none" spc="0" normalizeH="0" baseline="0" noProof="1">
                <a:ln>
                  <a:noFill/>
                </a:ln>
                <a:effectLst/>
                <a:uLnTx/>
                <a:uFillTx/>
                <a:latin typeface="方正小标宋_GBK" panose="03000509000000000000" pitchFamily="65" charset="-122"/>
                <a:ea typeface="方正小标宋_GBK" panose="03000509000000000000" pitchFamily="65" charset="-122"/>
                <a:cs typeface="Arial" panose="020B0604020202020204"/>
                <a:sym typeface="等线" panose="02010600030101010101" charset="-122"/>
              </a:endParaRPr>
            </a:p>
          </p:txBody>
        </p:sp>
        <p:grpSp>
          <p:nvGrpSpPr>
            <p:cNvPr id="8" name="组合 79"/>
            <p:cNvGrpSpPr/>
            <p:nvPr>
              <p:custDataLst>
                <p:tags r:id="rId4"/>
              </p:custDataLst>
            </p:nvPr>
          </p:nvGrpSpPr>
          <p:grpSpPr>
            <a:xfrm>
              <a:off x="251900" y="195486"/>
              <a:ext cx="887938" cy="585582"/>
              <a:chOff x="562441" y="531294"/>
              <a:chExt cx="2322326" cy="1531540"/>
            </a:xfrm>
          </p:grpSpPr>
          <p:sp>
            <p:nvSpPr>
              <p:cNvPr id="9" name="圆角矩形 81"/>
              <p:cNvSpPr/>
              <p:nvPr>
                <p:custDataLst>
                  <p:tags r:id="rId5"/>
                </p:custDataLst>
              </p:nvPr>
            </p:nvSpPr>
            <p:spPr>
              <a:xfrm rot="2700000">
                <a:off x="613983" y="710124"/>
                <a:ext cx="703512" cy="706943"/>
              </a:xfrm>
              <a:prstGeom prst="roundRect">
                <a:avLst>
                  <a:gd name="adj" fmla="val 4810"/>
                </a:avLst>
              </a:prstGeom>
              <a:gradFill rotWithShape="1">
                <a:gsLst>
                  <a:gs pos="0">
                    <a:srgbClr val="F2F2F2"/>
                  </a:gs>
                  <a:gs pos="100000">
                    <a:srgbClr val="DBDBDB"/>
                  </a:gs>
                </a:gsLst>
                <a:lin ang="16800000"/>
              </a:gradFill>
              <a:ln w="12700">
                <a:noFill/>
                <a:miter lim="800000"/>
              </a:ln>
              <a:effectLst>
                <a:outerShdw blurRad="63500" dist="63500" dir="5400000" algn="t">
                  <a:srgbClr val="595959">
                    <a:alpha val="25000"/>
                  </a:srgbClr>
                </a:outerShdw>
              </a:effectLst>
            </p:spPr>
            <p:txBody>
              <a:bodyPr anchor="ctr" anchorCtr="0"/>
              <a:lstStyle>
                <a:defPPr>
                  <a:defRPr lang="zh-CN"/>
                </a:defPPr>
                <a:lvl1pPr marL="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1pPr>
                <a:lvl2pPr marL="4572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2pPr>
                <a:lvl3pPr marL="9144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3pPr>
                <a:lvl4pPr marL="13716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4pPr>
                <a:lvl5pPr marL="18288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1">
                  <a:ln>
                    <a:noFill/>
                  </a:ln>
                  <a:solidFill>
                    <a:srgbClr val="FFFFFF"/>
                  </a:solidFill>
                  <a:effectLst/>
                  <a:uLnTx/>
                  <a:uFillTx/>
                  <a:latin typeface="华文中宋" panose="02010600040101010101" charset="-122"/>
                  <a:ea typeface="华文中宋" panose="02010600040101010101" charset="-122"/>
                  <a:cs typeface="Arial" panose="020B0604020202020204"/>
                  <a:sym typeface="等线" panose="02010600030101010101" charset="-122"/>
                </a:endParaRPr>
              </a:p>
            </p:txBody>
          </p:sp>
          <p:sp>
            <p:nvSpPr>
              <p:cNvPr id="10" name="圆角矩形 82"/>
              <p:cNvSpPr/>
              <p:nvPr>
                <p:custDataLst>
                  <p:tags r:id="rId6"/>
                </p:custDataLst>
              </p:nvPr>
            </p:nvSpPr>
            <p:spPr>
              <a:xfrm rot="2700000">
                <a:off x="1043829" y="554404"/>
                <a:ext cx="1039704" cy="1043285"/>
              </a:xfrm>
              <a:prstGeom prst="roundRect">
                <a:avLst>
                  <a:gd name="adj" fmla="val 4810"/>
                </a:avLst>
              </a:prstGeom>
              <a:solidFill>
                <a:srgbClr val="4F81BD">
                  <a:lumMod val="75000"/>
                </a:srgbClr>
              </a:solidFill>
              <a:ln w="25400" cap="flat" cmpd="sng" algn="ctr">
                <a:noFill/>
                <a:prstDash val="solid"/>
              </a:ln>
              <a:effectLst>
                <a:outerShdw blurRad="63500" dist="63500" dir="5400000" algn="t" rotWithShape="0">
                  <a:sysClr val="windowText" lastClr="000000">
                    <a:lumMod val="65000"/>
                    <a:lumOff val="35000"/>
                    <a:alpha val="25000"/>
                  </a:sysClr>
                </a:outerShdw>
              </a:effectLst>
            </p:spPr>
            <p:txBody>
              <a:bodyPr anchor="ctr" anchorCtr="0"/>
              <a:lstStyle>
                <a:defPPr>
                  <a:defRPr lang="zh-CN"/>
                </a:defPPr>
                <a:lvl1pPr marL="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1pPr>
                <a:lvl2pPr marL="4572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2pPr>
                <a:lvl3pPr marL="9144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3pPr>
                <a:lvl4pPr marL="13716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4pPr>
                <a:lvl5pPr marL="18288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1">
                  <a:ln>
                    <a:noFill/>
                  </a:ln>
                  <a:solidFill>
                    <a:srgbClr val="FFFFFF"/>
                  </a:solidFill>
                  <a:effectLst/>
                  <a:uLnTx/>
                  <a:uFillTx/>
                  <a:latin typeface="华文中宋" panose="02010600040101010101" charset="-122"/>
                  <a:ea typeface="华文中宋" panose="02010600040101010101" charset="-122"/>
                  <a:cs typeface="Arial" panose="020B0604020202020204"/>
                  <a:sym typeface="等线" panose="02010600030101010101" charset="-122"/>
                </a:endParaRPr>
              </a:p>
            </p:txBody>
          </p:sp>
          <p:sp>
            <p:nvSpPr>
              <p:cNvPr id="11" name="圆角矩形 83"/>
              <p:cNvSpPr/>
              <p:nvPr>
                <p:custDataLst>
                  <p:tags r:id="rId7"/>
                </p:custDataLst>
              </p:nvPr>
            </p:nvSpPr>
            <p:spPr>
              <a:xfrm rot="2700000">
                <a:off x="2387520" y="531180"/>
                <a:ext cx="498062" cy="498285"/>
              </a:xfrm>
              <a:prstGeom prst="roundRect">
                <a:avLst>
                  <a:gd name="adj" fmla="val 4810"/>
                </a:avLst>
              </a:prstGeom>
              <a:solidFill>
                <a:sysClr val="window" lastClr="FFFFFF">
                  <a:lumMod val="50000"/>
                </a:sysClr>
              </a:solidFill>
              <a:ln w="25400" cap="flat" cmpd="sng" algn="ctr">
                <a:noFill/>
                <a:prstDash val="solid"/>
              </a:ln>
              <a:effectLst>
                <a:outerShdw blurRad="63500" dist="63500" dir="5400000" algn="t" rotWithShape="0">
                  <a:sysClr val="windowText" lastClr="000000">
                    <a:lumMod val="65000"/>
                    <a:lumOff val="35000"/>
                    <a:alpha val="25000"/>
                  </a:sysClr>
                </a:outerShdw>
              </a:effectLst>
            </p:spPr>
            <p:txBody>
              <a:bodyPr anchor="ctr" anchorCtr="0"/>
              <a:lstStyle>
                <a:defPPr>
                  <a:defRPr lang="zh-CN"/>
                </a:defPPr>
                <a:lvl1pPr marL="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1pPr>
                <a:lvl2pPr marL="4572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2pPr>
                <a:lvl3pPr marL="9144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3pPr>
                <a:lvl4pPr marL="13716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4pPr>
                <a:lvl5pPr marL="18288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1">
                  <a:ln>
                    <a:noFill/>
                  </a:ln>
                  <a:solidFill>
                    <a:srgbClr val="FFFFFF"/>
                  </a:solidFill>
                  <a:effectLst/>
                  <a:uLnTx/>
                  <a:uFillTx/>
                  <a:latin typeface="华文中宋" panose="02010600040101010101" charset="-122"/>
                  <a:ea typeface="华文中宋" panose="02010600040101010101" charset="-122"/>
                  <a:cs typeface="Arial" panose="020B0604020202020204"/>
                  <a:sym typeface="等线" panose="02010600030101010101" charset="-122"/>
                </a:endParaRPr>
              </a:p>
            </p:txBody>
          </p:sp>
          <p:sp>
            <p:nvSpPr>
              <p:cNvPr id="12" name="圆角矩形 84"/>
              <p:cNvSpPr/>
              <p:nvPr>
                <p:custDataLst>
                  <p:tags r:id="rId8"/>
                </p:custDataLst>
              </p:nvPr>
            </p:nvSpPr>
            <p:spPr>
              <a:xfrm rot="2700000">
                <a:off x="2150823" y="1381014"/>
                <a:ext cx="432690" cy="432886"/>
              </a:xfrm>
              <a:prstGeom prst="roundRect">
                <a:avLst>
                  <a:gd name="adj" fmla="val 4810"/>
                </a:avLst>
              </a:prstGeom>
              <a:gradFill rotWithShape="1">
                <a:gsLst>
                  <a:gs pos="0">
                    <a:srgbClr val="F2F2F2"/>
                  </a:gs>
                  <a:gs pos="100000">
                    <a:srgbClr val="DBDBDB"/>
                  </a:gs>
                </a:gsLst>
                <a:lin ang="16800000"/>
              </a:gradFill>
              <a:ln w="12700">
                <a:noFill/>
                <a:miter lim="800000"/>
              </a:ln>
              <a:effectLst>
                <a:outerShdw blurRad="63500" dist="63500" dir="5400000" algn="t">
                  <a:srgbClr val="595959">
                    <a:alpha val="25000"/>
                  </a:srgbClr>
                </a:outerShdw>
              </a:effectLst>
            </p:spPr>
            <p:txBody>
              <a:bodyPr anchor="ctr" anchorCtr="0"/>
              <a:lstStyle>
                <a:defPPr>
                  <a:defRPr lang="zh-CN"/>
                </a:defPPr>
                <a:lvl1pPr marL="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1pPr>
                <a:lvl2pPr marL="4572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2pPr>
                <a:lvl3pPr marL="9144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3pPr>
                <a:lvl4pPr marL="13716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4pPr>
                <a:lvl5pPr marL="18288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1">
                  <a:ln>
                    <a:noFill/>
                  </a:ln>
                  <a:solidFill>
                    <a:srgbClr val="FFFFFF"/>
                  </a:solidFill>
                  <a:effectLst/>
                  <a:uLnTx/>
                  <a:uFillTx/>
                  <a:latin typeface="华文中宋" panose="02010600040101010101" charset="-122"/>
                  <a:ea typeface="华文中宋" panose="02010600040101010101" charset="-122"/>
                  <a:cs typeface="Arial" panose="020B0604020202020204"/>
                  <a:sym typeface="等线" panose="02010600030101010101" charset="-122"/>
                </a:endParaRPr>
              </a:p>
            </p:txBody>
          </p:sp>
          <p:sp>
            <p:nvSpPr>
              <p:cNvPr id="13" name="圆角矩形 85"/>
              <p:cNvSpPr/>
              <p:nvPr>
                <p:custDataLst>
                  <p:tags r:id="rId9"/>
                </p:custDataLst>
              </p:nvPr>
            </p:nvSpPr>
            <p:spPr>
              <a:xfrm rot="2700000">
                <a:off x="562490" y="1844883"/>
                <a:ext cx="217902" cy="218000"/>
              </a:xfrm>
              <a:prstGeom prst="roundRect">
                <a:avLst>
                  <a:gd name="adj" fmla="val 4810"/>
                </a:avLst>
              </a:prstGeom>
              <a:gradFill rotWithShape="1">
                <a:gsLst>
                  <a:gs pos="0">
                    <a:srgbClr val="F2F2F2"/>
                  </a:gs>
                  <a:gs pos="100000">
                    <a:srgbClr val="DBDBDB"/>
                  </a:gs>
                </a:gsLst>
                <a:lin ang="16800000"/>
              </a:gradFill>
              <a:ln w="12700">
                <a:noFill/>
                <a:miter lim="800000"/>
              </a:ln>
              <a:effectLst>
                <a:outerShdw blurRad="63500" dist="63500" dir="5400000" algn="t">
                  <a:srgbClr val="595959">
                    <a:alpha val="25000"/>
                  </a:srgbClr>
                </a:outerShdw>
              </a:effectLst>
            </p:spPr>
            <p:txBody>
              <a:bodyPr anchor="ctr" anchorCtr="0"/>
              <a:lstStyle>
                <a:defPPr>
                  <a:defRPr lang="zh-CN"/>
                </a:defPPr>
                <a:lvl1pPr marL="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1pPr>
                <a:lvl2pPr marL="4572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2pPr>
                <a:lvl3pPr marL="9144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3pPr>
                <a:lvl4pPr marL="13716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4pPr>
                <a:lvl5pPr marL="18288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1">
                  <a:ln>
                    <a:noFill/>
                  </a:ln>
                  <a:solidFill>
                    <a:srgbClr val="FFFFFF"/>
                  </a:solidFill>
                  <a:effectLst/>
                  <a:uLnTx/>
                  <a:uFillTx/>
                  <a:latin typeface="华文中宋" panose="02010600040101010101" charset="-122"/>
                  <a:ea typeface="华文中宋" panose="02010600040101010101" charset="-122"/>
                  <a:cs typeface="Arial" panose="020B0604020202020204"/>
                  <a:sym typeface="等线" panose="02010600030101010101" charset="-122"/>
                </a:endParaRPr>
              </a:p>
            </p:txBody>
          </p:sp>
        </p:grpSp>
      </p:grpSp>
      <p:sp>
        <p:nvSpPr>
          <p:cNvPr id="14" name="矩形 2"/>
          <p:cNvSpPr/>
          <p:nvPr>
            <p:custDataLst>
              <p:tags r:id="rId10"/>
            </p:custDataLst>
          </p:nvPr>
        </p:nvSpPr>
        <p:spPr>
          <a:xfrm>
            <a:off x="177800" y="1681162"/>
            <a:ext cx="4138780" cy="1028700"/>
          </a:xfrm>
          <a:prstGeom prst="rect">
            <a:avLst/>
          </a:prstGeom>
          <a:solidFill>
            <a:srgbClr val="4F81BD"/>
          </a:solidFill>
          <a:ln w="25400" cap="flat" cmpd="sng" algn="ctr">
            <a:solidFill>
              <a:srgbClr val="4F81BD">
                <a:shade val="50000"/>
              </a:srgbClr>
            </a:solidFill>
            <a:prstDash val="solid"/>
          </a:ln>
          <a:effectLst/>
        </p:spPr>
        <p:txBody>
          <a:bodyPr anchor="ctr" anchorCtr="0"/>
          <a:lstStyle>
            <a:defPPr>
              <a:defRPr lang="zh-CN"/>
            </a:defPPr>
            <a:lvl1pPr marL="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1pPr>
            <a:lvl2pPr marL="4572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2pPr>
            <a:lvl3pPr marL="9144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3pPr>
            <a:lvl4pPr marL="13716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4pPr>
            <a:lvl5pPr marL="18288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5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1">
                <a:ln>
                  <a:noFill/>
                </a:ln>
                <a:solidFill>
                  <a:srgbClr val="FFFFFF"/>
                </a:solidFill>
                <a:effectLst/>
                <a:uLnTx/>
                <a:uFillTx/>
                <a:latin typeface="华文中宋" panose="02010600040101010101" charset="-122"/>
                <a:ea typeface="华文中宋" panose="02010600040101010101" charset="-122"/>
                <a:cs typeface="Arial" panose="020B0604020202020204"/>
              </a:rPr>
              <a:t>新式生产工具（</a:t>
            </a:r>
            <a:r>
              <a:rPr kumimoji="0" lang="zh-CN" altLang="en-US" sz="2400" b="1" i="0" u="none" strike="noStrike" kern="0" cap="none" spc="0" normalizeH="0" baseline="0" noProof="1">
                <a:ln>
                  <a:noFill/>
                </a:ln>
                <a:effectLst/>
                <a:highlight>
                  <a:srgbClr val="FFFF00"/>
                </a:highlight>
                <a:uLnTx/>
                <a:uFillTx/>
                <a:latin typeface="华文中宋" panose="02010600040101010101" charset="-122"/>
                <a:ea typeface="华文中宋" panose="02010600040101010101" charset="-122"/>
                <a:cs typeface="Arial" panose="020B0604020202020204"/>
              </a:rPr>
              <a:t>铁制</a:t>
            </a:r>
            <a:r>
              <a:rPr kumimoji="0" lang="zh-CN" altLang="en-US" sz="2400" b="1" i="0" u="none" strike="noStrike" kern="0" cap="none" spc="0" normalizeH="0" baseline="0" noProof="1">
                <a:ln>
                  <a:noFill/>
                </a:ln>
                <a:solidFill>
                  <a:srgbClr val="FFFFFF"/>
                </a:solidFill>
                <a:effectLst/>
                <a:uLnTx/>
                <a:uFillTx/>
                <a:latin typeface="华文中宋" panose="02010600040101010101" charset="-122"/>
                <a:ea typeface="华文中宋" panose="02010600040101010101" charset="-122"/>
                <a:cs typeface="Arial" panose="020B0604020202020204"/>
              </a:rPr>
              <a:t>工具、</a:t>
            </a:r>
            <a:r>
              <a:rPr kumimoji="0" lang="zh-CN" altLang="en-US" sz="2400" b="1" i="0" u="none" strike="noStrike" kern="0" cap="none" spc="0" normalizeH="0" baseline="0" noProof="1">
                <a:ln>
                  <a:noFill/>
                </a:ln>
                <a:solidFill>
                  <a:srgbClr val="FFFFFF"/>
                </a:solidFill>
                <a:effectLst/>
                <a:uLnTx/>
                <a:uFillTx/>
                <a:latin typeface="华文中宋" panose="02010600040101010101" charset="-122"/>
                <a:ea typeface="华文中宋" panose="02010600040101010101" charset="-122"/>
                <a:cs typeface="Arial" panose="020B0604020202020204"/>
                <a:sym typeface="等线" panose="02010600030101010101" charset="-122"/>
              </a:rPr>
              <a:t>牛耕技术、水磨、轮犁等。）</a:t>
            </a:r>
            <a:endParaRPr kumimoji="0" lang="zh-CN" altLang="en-US" sz="2400" b="1" i="0" u="none" strike="noStrike" kern="0" cap="none" spc="0" normalizeH="0" baseline="0" noProof="1">
              <a:ln>
                <a:noFill/>
              </a:ln>
              <a:solidFill>
                <a:srgbClr val="FFFFFF"/>
              </a:solidFill>
              <a:effectLst/>
              <a:uLnTx/>
              <a:uFillTx/>
              <a:latin typeface="华文中宋" panose="02010600040101010101" charset="-122"/>
              <a:ea typeface="华文中宋" panose="02010600040101010101" charset="-122"/>
              <a:cs typeface="Arial" panose="020B0604020202020204"/>
            </a:endParaRPr>
          </a:p>
        </p:txBody>
      </p:sp>
      <p:sp>
        <p:nvSpPr>
          <p:cNvPr id="15" name="右箭头 4"/>
          <p:cNvSpPr/>
          <p:nvPr>
            <p:custDataLst>
              <p:tags r:id="rId11"/>
            </p:custDataLst>
          </p:nvPr>
        </p:nvSpPr>
        <p:spPr>
          <a:xfrm>
            <a:off x="4456280" y="2108200"/>
            <a:ext cx="404812" cy="444500"/>
          </a:xfrm>
          <a:prstGeom prst="rightArrow">
            <a:avLst>
              <a:gd name="adj1" fmla="val 50000"/>
              <a:gd name="adj2" fmla="val 50000"/>
            </a:avLst>
          </a:prstGeom>
          <a:solidFill>
            <a:srgbClr val="385723"/>
          </a:solidFill>
          <a:ln w="12700">
            <a:noFill/>
          </a:ln>
        </p:spPr>
        <p:txBody>
          <a:bodyPr anchor="ctr" anchorCtr="0"/>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0" cap="none" spc="0" normalizeH="0" baseline="0" noProof="0">
              <a:ln>
                <a:noFill/>
              </a:ln>
              <a:solidFill>
                <a:srgbClr val="FFFFFF"/>
              </a:solidFill>
              <a:effectLst/>
              <a:uLnTx/>
              <a:uFillTx/>
              <a:latin typeface="华文中宋" panose="02010600040101010101" charset="-122"/>
              <a:ea typeface="华文中宋" panose="02010600040101010101" charset="-122"/>
              <a:cs typeface="Arial" panose="020B0604020202020204"/>
            </a:endParaRPr>
          </a:p>
        </p:txBody>
      </p:sp>
      <p:sp>
        <p:nvSpPr>
          <p:cNvPr id="16" name="矩形 5"/>
          <p:cNvSpPr/>
          <p:nvPr>
            <p:custDataLst>
              <p:tags r:id="rId12"/>
            </p:custDataLst>
          </p:nvPr>
        </p:nvSpPr>
        <p:spPr>
          <a:xfrm>
            <a:off x="5000625" y="1882140"/>
            <a:ext cx="1985010" cy="678180"/>
          </a:xfrm>
          <a:prstGeom prst="rect">
            <a:avLst/>
          </a:prstGeom>
          <a:solidFill>
            <a:srgbClr val="4F81BD"/>
          </a:solidFill>
          <a:ln w="25400" cap="flat" cmpd="sng" algn="ctr">
            <a:solidFill>
              <a:srgbClr val="4F81BD">
                <a:shade val="50000"/>
              </a:srgbClr>
            </a:solidFill>
            <a:prstDash val="solid"/>
          </a:ln>
          <a:effectLst/>
        </p:spPr>
        <p:txBody>
          <a:bodyPr anchor="ctr" anchorCtr="0"/>
          <a:lstStyle>
            <a:defPPr>
              <a:defRPr lang="zh-CN"/>
            </a:defPPr>
            <a:lvl1pPr marL="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1pPr>
            <a:lvl2pPr marL="4572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2pPr>
            <a:lvl3pPr marL="9144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3pPr>
            <a:lvl4pPr marL="13716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4pPr>
            <a:lvl5pPr marL="18288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5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1">
                <a:ln>
                  <a:noFill/>
                </a:ln>
                <a:solidFill>
                  <a:srgbClr val="FFFFFF"/>
                </a:solidFill>
                <a:effectLst/>
                <a:uLnTx/>
                <a:uFillTx/>
                <a:latin typeface="华文中宋" panose="02010600040101010101" charset="-122"/>
                <a:ea typeface="华文中宋" panose="02010600040101010101" charset="-122"/>
                <a:cs typeface="Arial" panose="020B0604020202020204"/>
              </a:rPr>
              <a:t>生产力提高</a:t>
            </a:r>
            <a:endParaRPr kumimoji="0" lang="zh-CN" altLang="en-US" sz="2400" b="1" i="0" u="none" strike="noStrike" kern="0" cap="none" spc="0" normalizeH="0" baseline="0" noProof="1">
              <a:ln>
                <a:noFill/>
              </a:ln>
              <a:solidFill>
                <a:srgbClr val="FFFFFF"/>
              </a:solidFill>
              <a:effectLst/>
              <a:uLnTx/>
              <a:uFillTx/>
              <a:latin typeface="华文中宋" panose="02010600040101010101" charset="-122"/>
              <a:ea typeface="华文中宋" panose="02010600040101010101" charset="-122"/>
              <a:cs typeface="Arial" panose="020B0604020202020204"/>
            </a:endParaRPr>
          </a:p>
        </p:txBody>
      </p:sp>
      <p:sp>
        <p:nvSpPr>
          <p:cNvPr id="17" name="矩形 15"/>
          <p:cNvSpPr/>
          <p:nvPr>
            <p:custDataLst>
              <p:tags r:id="rId13"/>
            </p:custDataLst>
          </p:nvPr>
        </p:nvSpPr>
        <p:spPr>
          <a:xfrm>
            <a:off x="174793" y="3295649"/>
            <a:ext cx="4041775" cy="1574797"/>
          </a:xfrm>
          <a:prstGeom prst="rect">
            <a:avLst/>
          </a:prstGeom>
          <a:solidFill>
            <a:srgbClr val="4F81BD"/>
          </a:solidFill>
          <a:ln w="25400" cap="flat" cmpd="sng" algn="ctr">
            <a:solidFill>
              <a:srgbClr val="4F81BD">
                <a:shade val="50000"/>
              </a:srgbClr>
            </a:solidFill>
            <a:prstDash val="solid"/>
          </a:ln>
          <a:effectLst/>
        </p:spPr>
        <p:txBody>
          <a:bodyPr anchor="ctr" anchorCtr="0"/>
          <a:lstStyle>
            <a:defPPr>
              <a:defRPr lang="zh-CN"/>
            </a:defPPr>
            <a:lvl1pPr marL="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1pPr>
            <a:lvl2pPr marL="4572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2pPr>
            <a:lvl3pPr marL="9144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3pPr>
            <a:lvl4pPr marL="13716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4pPr>
            <a:lvl5pPr marL="18288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5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1">
                <a:ln>
                  <a:noFill/>
                </a:ln>
                <a:solidFill>
                  <a:srgbClr val="FFFFFF"/>
                </a:solidFill>
                <a:effectLst/>
                <a:uLnTx/>
                <a:uFillTx/>
                <a:latin typeface="华文中宋" panose="02010600040101010101" charset="-122"/>
                <a:ea typeface="华文中宋" panose="02010600040101010101" charset="-122"/>
                <a:cs typeface="Arial" panose="020B0604020202020204"/>
              </a:rPr>
              <a:t>奴隶反抗斗争越来越多，他们</a:t>
            </a:r>
            <a:r>
              <a:rPr kumimoji="0" lang="zh-CN" altLang="en-US" sz="2400" b="1" i="0" u="none" strike="noStrike" kern="0" cap="none" spc="0" normalizeH="0" baseline="0" noProof="1">
                <a:ln>
                  <a:noFill/>
                </a:ln>
                <a:solidFill>
                  <a:srgbClr val="FFFFFF"/>
                </a:solidFill>
                <a:effectLst/>
                <a:uLnTx/>
                <a:uFillTx/>
                <a:latin typeface="华文中宋" panose="02010600040101010101" charset="-122"/>
                <a:ea typeface="华文中宋" panose="02010600040101010101" charset="-122"/>
                <a:cs typeface="Arial" panose="020B0604020202020204"/>
                <a:sym typeface="等线" panose="02010600030101010101" charset="-122"/>
              </a:rPr>
              <a:t>破坏劳动工具，造成新式工具无法广泛使用</a:t>
            </a:r>
            <a:endParaRPr kumimoji="0" lang="zh-CN" altLang="en-US" sz="2400" b="1" i="0" u="none" strike="noStrike" kern="0" cap="none" spc="0" normalizeH="0" baseline="0" noProof="1">
              <a:ln>
                <a:noFill/>
              </a:ln>
              <a:solidFill>
                <a:srgbClr val="FFFFFF"/>
              </a:solidFill>
              <a:effectLst/>
              <a:uLnTx/>
              <a:uFillTx/>
              <a:latin typeface="华文中宋" panose="02010600040101010101" charset="-122"/>
              <a:ea typeface="华文中宋" panose="02010600040101010101" charset="-122"/>
              <a:cs typeface="Arial" panose="020B0604020202020204"/>
              <a:sym typeface="等线" panose="02010600030101010101" charset="-122"/>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1">
                <a:ln>
                  <a:noFill/>
                </a:ln>
                <a:solidFill>
                  <a:srgbClr val="FFFFFF"/>
                </a:solidFill>
                <a:effectLst/>
                <a:uLnTx/>
                <a:uFillTx/>
                <a:latin typeface="华文中宋" panose="02010600040101010101" charset="-122"/>
                <a:ea typeface="华文中宋" panose="02010600040101010101" charset="-122"/>
                <a:cs typeface="Arial" panose="020B0604020202020204"/>
              </a:rPr>
              <a:t>（旧的生产关系）</a:t>
            </a:r>
            <a:endParaRPr kumimoji="0" lang="zh-CN" altLang="en-US" sz="2400" b="1" i="0" u="none" strike="noStrike" kern="0" cap="none" spc="0" normalizeH="0" baseline="0" noProof="1">
              <a:ln>
                <a:noFill/>
              </a:ln>
              <a:solidFill>
                <a:srgbClr val="FFFFFF"/>
              </a:solidFill>
              <a:effectLst/>
              <a:uLnTx/>
              <a:uFillTx/>
              <a:latin typeface="华文中宋" panose="02010600040101010101" charset="-122"/>
              <a:ea typeface="华文中宋" panose="02010600040101010101" charset="-122"/>
              <a:cs typeface="Arial" panose="020B0604020202020204"/>
            </a:endParaRPr>
          </a:p>
        </p:txBody>
      </p:sp>
      <p:sp>
        <p:nvSpPr>
          <p:cNvPr id="18" name="右箭头 23"/>
          <p:cNvSpPr/>
          <p:nvPr>
            <p:custDataLst>
              <p:tags r:id="rId14"/>
            </p:custDataLst>
          </p:nvPr>
        </p:nvSpPr>
        <p:spPr>
          <a:xfrm>
            <a:off x="4456280" y="3724275"/>
            <a:ext cx="404812" cy="444500"/>
          </a:xfrm>
          <a:prstGeom prst="rightArrow">
            <a:avLst>
              <a:gd name="adj1" fmla="val 50000"/>
              <a:gd name="adj2" fmla="val 50000"/>
            </a:avLst>
          </a:prstGeom>
          <a:solidFill>
            <a:srgbClr val="385723"/>
          </a:solidFill>
          <a:ln w="12700">
            <a:noFill/>
          </a:ln>
        </p:spPr>
        <p:txBody>
          <a:bodyPr anchor="ctr" anchorCtr="0"/>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0" cap="none" spc="0" normalizeH="0" baseline="0" noProof="0">
              <a:ln>
                <a:noFill/>
              </a:ln>
              <a:solidFill>
                <a:srgbClr val="FFFFFF"/>
              </a:solidFill>
              <a:effectLst/>
              <a:uLnTx/>
              <a:uFillTx/>
              <a:latin typeface="华文中宋" panose="02010600040101010101" charset="-122"/>
              <a:ea typeface="华文中宋" panose="02010600040101010101" charset="-122"/>
              <a:cs typeface="Arial" panose="020B0604020202020204"/>
            </a:endParaRPr>
          </a:p>
        </p:txBody>
      </p:sp>
      <p:sp>
        <p:nvSpPr>
          <p:cNvPr id="19" name="矩形 24"/>
          <p:cNvSpPr/>
          <p:nvPr>
            <p:custDataLst>
              <p:tags r:id="rId15"/>
            </p:custDataLst>
          </p:nvPr>
        </p:nvSpPr>
        <p:spPr>
          <a:xfrm>
            <a:off x="5026193" y="3573462"/>
            <a:ext cx="3059116" cy="849313"/>
          </a:xfrm>
          <a:prstGeom prst="rect">
            <a:avLst/>
          </a:prstGeom>
          <a:solidFill>
            <a:srgbClr val="4F81BD"/>
          </a:solidFill>
          <a:ln w="25400" cap="flat" cmpd="sng" algn="ctr">
            <a:solidFill>
              <a:srgbClr val="4F81BD">
                <a:shade val="50000"/>
              </a:srgbClr>
            </a:solidFill>
            <a:prstDash val="solid"/>
          </a:ln>
          <a:effectLst/>
        </p:spPr>
        <p:txBody>
          <a:bodyPr anchor="ctr" anchorCtr="0"/>
          <a:lstStyle>
            <a:defPPr>
              <a:defRPr lang="zh-CN"/>
            </a:defPPr>
            <a:lvl1pPr marL="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1pPr>
            <a:lvl2pPr marL="4572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2pPr>
            <a:lvl3pPr marL="9144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3pPr>
            <a:lvl4pPr marL="13716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4pPr>
            <a:lvl5pPr marL="18288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5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1">
                <a:ln>
                  <a:noFill/>
                </a:ln>
                <a:solidFill>
                  <a:srgbClr val="FFFFFF"/>
                </a:solidFill>
                <a:effectLst/>
                <a:uLnTx/>
                <a:uFillTx/>
                <a:latin typeface="华文中宋" panose="02010600040101010101" charset="-122"/>
                <a:ea typeface="华文中宋" panose="02010600040101010101" charset="-122"/>
                <a:cs typeface="Arial" panose="020B0604020202020204"/>
              </a:rPr>
              <a:t>战争频繁、田地荒芜、城市萧条</a:t>
            </a:r>
            <a:endParaRPr kumimoji="0" lang="zh-CN" altLang="en-US" sz="2400" b="1" i="0" u="none" strike="noStrike" kern="0" cap="none" spc="0" normalizeH="0" baseline="0" noProof="1">
              <a:ln>
                <a:noFill/>
              </a:ln>
              <a:solidFill>
                <a:srgbClr val="FFFFFF"/>
              </a:solidFill>
              <a:effectLst/>
              <a:uLnTx/>
              <a:uFillTx/>
              <a:latin typeface="华文中宋" panose="02010600040101010101" charset="-122"/>
              <a:ea typeface="华文中宋" panose="02010600040101010101" charset="-122"/>
              <a:cs typeface="Arial" panose="020B0604020202020204"/>
            </a:endParaRPr>
          </a:p>
        </p:txBody>
      </p:sp>
      <p:cxnSp>
        <p:nvCxnSpPr>
          <p:cNvPr id="20" name="直接箭头连接符 25"/>
          <p:cNvCxnSpPr/>
          <p:nvPr>
            <p:custDataLst>
              <p:tags r:id="rId16"/>
            </p:custDataLst>
          </p:nvPr>
        </p:nvCxnSpPr>
        <p:spPr>
          <a:xfrm flipH="1" flipV="1">
            <a:off x="6213642" y="2624137"/>
            <a:ext cx="9525" cy="852488"/>
          </a:xfrm>
          <a:prstGeom prst="line">
            <a:avLst/>
          </a:prstGeom>
          <a:ln w="28575" cap="flat" cmpd="sng">
            <a:solidFill>
              <a:srgbClr val="4F81BD"/>
            </a:solidFill>
            <a:prstDash val="solid"/>
            <a:miter/>
            <a:headEnd type="none" w="med" len="med"/>
            <a:tailEnd type="arrow" w="med" len="med"/>
          </a:ln>
        </p:spPr>
      </p:cxnSp>
      <p:sp>
        <p:nvSpPr>
          <p:cNvPr id="21" name="文本框 26"/>
          <p:cNvSpPr/>
          <p:nvPr>
            <p:custDataLst>
              <p:tags r:id="rId17"/>
            </p:custDataLst>
          </p:nvPr>
        </p:nvSpPr>
        <p:spPr>
          <a:xfrm>
            <a:off x="5672305" y="2820987"/>
            <a:ext cx="1187450" cy="460375"/>
          </a:xfrm>
          <a:prstGeom prst="rect">
            <a:avLst/>
          </a:prstGeom>
          <a:noFill/>
          <a:ln w="9525">
            <a:noFill/>
          </a:ln>
        </p:spPr>
        <p:txBody>
          <a:bodyPr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0">
                <a:ln>
                  <a:noFill/>
                </a:ln>
                <a:solidFill>
                  <a:srgbClr val="FF0000"/>
                </a:solidFill>
                <a:effectLst/>
                <a:uLnTx/>
                <a:uFillTx/>
                <a:latin typeface="华文中宋" panose="02010600040101010101" charset="-122"/>
                <a:ea typeface="华文中宋" panose="02010600040101010101" charset="-122"/>
                <a:cs typeface="Arial" panose="020B0604020202020204"/>
              </a:rPr>
              <a:t>阻  碍</a:t>
            </a:r>
            <a:endParaRPr kumimoji="0" lang="zh-CN" altLang="en-US" sz="2400" b="1" i="0" u="none" strike="noStrike" kern="0" cap="none" spc="0" normalizeH="0" baseline="0" noProof="0">
              <a:ln>
                <a:noFill/>
              </a:ln>
              <a:solidFill>
                <a:srgbClr val="FF0000"/>
              </a:solidFill>
              <a:effectLst/>
              <a:uLnTx/>
              <a:uFillTx/>
              <a:latin typeface="华文中宋" panose="02010600040101010101" charset="-122"/>
              <a:ea typeface="华文中宋" panose="02010600040101010101" charset="-122"/>
              <a:cs typeface="Arial" panose="020B0604020202020204"/>
            </a:endParaRPr>
          </a:p>
        </p:txBody>
      </p:sp>
      <p:sp>
        <p:nvSpPr>
          <p:cNvPr id="22" name="矩形 27"/>
          <p:cNvSpPr/>
          <p:nvPr>
            <p:custDataLst>
              <p:tags r:id="rId18"/>
            </p:custDataLst>
          </p:nvPr>
        </p:nvSpPr>
        <p:spPr>
          <a:xfrm>
            <a:off x="989180" y="5486399"/>
            <a:ext cx="2268538" cy="680289"/>
          </a:xfrm>
          <a:prstGeom prst="rect">
            <a:avLst/>
          </a:prstGeom>
          <a:solidFill>
            <a:srgbClr val="4F81BD"/>
          </a:solidFill>
          <a:ln w="25400" cap="flat" cmpd="sng" algn="ctr">
            <a:solidFill>
              <a:srgbClr val="4F81BD">
                <a:shade val="50000"/>
              </a:srgbClr>
            </a:solidFill>
            <a:prstDash val="solid"/>
          </a:ln>
          <a:effectLst/>
        </p:spPr>
        <p:txBody>
          <a:bodyPr anchor="ctr" anchorCtr="0"/>
          <a:lstStyle>
            <a:defPPr>
              <a:defRPr lang="zh-CN"/>
            </a:defPPr>
            <a:lvl1pPr marL="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1pPr>
            <a:lvl2pPr marL="4572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2pPr>
            <a:lvl3pPr marL="9144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3pPr>
            <a:lvl4pPr marL="13716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4pPr>
            <a:lvl5pPr marL="18288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5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1">
                <a:ln>
                  <a:noFill/>
                </a:ln>
                <a:solidFill>
                  <a:srgbClr val="FFFFFF"/>
                </a:solidFill>
                <a:effectLst/>
                <a:uLnTx/>
                <a:uFillTx/>
                <a:latin typeface="华文中宋" panose="02010600040101010101" charset="-122"/>
                <a:ea typeface="华文中宋" panose="02010600040101010101" charset="-122"/>
                <a:cs typeface="Arial" panose="020B0604020202020204"/>
              </a:rPr>
              <a:t>开明的奴隶主</a:t>
            </a:r>
            <a:endParaRPr kumimoji="0" lang="zh-CN" altLang="en-US" sz="2400" b="1" i="0" u="none" strike="noStrike" kern="0" cap="none" spc="0" normalizeH="0" baseline="0" noProof="1">
              <a:ln>
                <a:noFill/>
              </a:ln>
              <a:solidFill>
                <a:srgbClr val="FFFFFF"/>
              </a:solidFill>
              <a:effectLst/>
              <a:uLnTx/>
              <a:uFillTx/>
              <a:latin typeface="华文中宋" panose="02010600040101010101" charset="-122"/>
              <a:ea typeface="华文中宋" panose="02010600040101010101" charset="-122"/>
              <a:cs typeface="Arial" panose="020B0604020202020204"/>
            </a:endParaRPr>
          </a:p>
        </p:txBody>
      </p:sp>
      <p:sp>
        <p:nvSpPr>
          <p:cNvPr id="23" name="矩形 28"/>
          <p:cNvSpPr/>
          <p:nvPr>
            <p:custDataLst>
              <p:tags r:id="rId19"/>
            </p:custDataLst>
          </p:nvPr>
        </p:nvSpPr>
        <p:spPr>
          <a:xfrm>
            <a:off x="3772067" y="5435599"/>
            <a:ext cx="2370138" cy="731087"/>
          </a:xfrm>
          <a:prstGeom prst="rect">
            <a:avLst/>
          </a:prstGeom>
          <a:solidFill>
            <a:srgbClr val="4F81BD"/>
          </a:solidFill>
          <a:ln w="25400" cap="flat" cmpd="sng" algn="ctr">
            <a:solidFill>
              <a:srgbClr val="4F81BD">
                <a:shade val="50000"/>
              </a:srgbClr>
            </a:solidFill>
            <a:prstDash val="solid"/>
          </a:ln>
          <a:effectLst/>
        </p:spPr>
        <p:txBody>
          <a:bodyPr anchor="ctr" anchorCtr="0"/>
          <a:lstStyle>
            <a:defPPr>
              <a:defRPr lang="zh-CN"/>
            </a:defPPr>
            <a:lvl1pPr marL="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1pPr>
            <a:lvl2pPr marL="4572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2pPr>
            <a:lvl3pPr marL="9144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3pPr>
            <a:lvl4pPr marL="13716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4pPr>
            <a:lvl5pPr marL="18288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5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1">
                <a:ln>
                  <a:noFill/>
                </a:ln>
                <a:solidFill>
                  <a:srgbClr val="FFFFFF"/>
                </a:solidFill>
                <a:effectLst/>
                <a:uLnTx/>
                <a:uFillTx/>
                <a:latin typeface="华文中宋" panose="02010600040101010101" charset="-122"/>
                <a:ea typeface="华文中宋" panose="02010600040101010101" charset="-122"/>
                <a:cs typeface="Arial" panose="020B0604020202020204"/>
              </a:rPr>
              <a:t>改变剥削方式</a:t>
            </a:r>
            <a:endParaRPr kumimoji="0" lang="zh-CN" altLang="en-US" sz="2400" b="1" i="0" u="none" strike="noStrike" kern="0" cap="none" spc="0" normalizeH="0" baseline="0" noProof="1">
              <a:ln>
                <a:noFill/>
              </a:ln>
              <a:solidFill>
                <a:srgbClr val="FFFFFF"/>
              </a:solidFill>
              <a:effectLst/>
              <a:uLnTx/>
              <a:uFillTx/>
              <a:latin typeface="华文中宋" panose="02010600040101010101" charset="-122"/>
              <a:ea typeface="华文中宋" panose="02010600040101010101" charset="-122"/>
              <a:cs typeface="Arial" panose="020B0604020202020204"/>
            </a:endParaRPr>
          </a:p>
        </p:txBody>
      </p:sp>
      <p:sp>
        <p:nvSpPr>
          <p:cNvPr id="24" name="矩形 29"/>
          <p:cNvSpPr/>
          <p:nvPr>
            <p:custDataLst>
              <p:tags r:id="rId20"/>
            </p:custDataLst>
          </p:nvPr>
        </p:nvSpPr>
        <p:spPr>
          <a:xfrm>
            <a:off x="6666080" y="4598987"/>
            <a:ext cx="1760538" cy="536575"/>
          </a:xfrm>
          <a:prstGeom prst="rect">
            <a:avLst/>
          </a:prstGeom>
          <a:solidFill>
            <a:srgbClr val="4F81BD"/>
          </a:solidFill>
          <a:ln w="25400" cap="flat" cmpd="sng" algn="ctr">
            <a:solidFill>
              <a:srgbClr val="4F81BD">
                <a:shade val="50000"/>
              </a:srgbClr>
            </a:solidFill>
            <a:prstDash val="solid"/>
          </a:ln>
          <a:effectLst/>
        </p:spPr>
        <p:txBody>
          <a:bodyPr anchor="ctr" anchorCtr="0"/>
          <a:lstStyle>
            <a:defPPr>
              <a:defRPr lang="zh-CN"/>
            </a:defPPr>
            <a:lvl1pPr marL="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1pPr>
            <a:lvl2pPr marL="4572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2pPr>
            <a:lvl3pPr marL="9144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3pPr>
            <a:lvl4pPr marL="13716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4pPr>
            <a:lvl5pPr marL="18288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5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1">
                <a:ln>
                  <a:noFill/>
                </a:ln>
                <a:solidFill>
                  <a:srgbClr val="FFFFFF"/>
                </a:solidFill>
                <a:effectLst/>
                <a:uLnTx/>
                <a:uFillTx/>
                <a:latin typeface="华文中宋" panose="02010600040101010101" charset="-122"/>
                <a:ea typeface="华文中宋" panose="02010600040101010101" charset="-122"/>
                <a:cs typeface="Arial" panose="020B0604020202020204"/>
              </a:rPr>
              <a:t>释放奴隶</a:t>
            </a:r>
            <a:endParaRPr kumimoji="0" lang="zh-CN" altLang="en-US" sz="2400" b="1" i="0" u="none" strike="noStrike" kern="0" cap="none" spc="0" normalizeH="0" baseline="0" noProof="1">
              <a:ln>
                <a:noFill/>
              </a:ln>
              <a:solidFill>
                <a:srgbClr val="FFFFFF"/>
              </a:solidFill>
              <a:effectLst/>
              <a:uLnTx/>
              <a:uFillTx/>
              <a:latin typeface="华文中宋" panose="02010600040101010101" charset="-122"/>
              <a:ea typeface="华文中宋" panose="02010600040101010101" charset="-122"/>
              <a:cs typeface="Arial" panose="020B0604020202020204"/>
            </a:endParaRPr>
          </a:p>
        </p:txBody>
      </p:sp>
      <p:sp>
        <p:nvSpPr>
          <p:cNvPr id="25" name="矩形 30"/>
          <p:cNvSpPr/>
          <p:nvPr>
            <p:custDataLst>
              <p:tags r:id="rId21"/>
            </p:custDataLst>
          </p:nvPr>
        </p:nvSpPr>
        <p:spPr>
          <a:xfrm>
            <a:off x="6666080" y="5260262"/>
            <a:ext cx="3722259" cy="812800"/>
          </a:xfrm>
          <a:prstGeom prst="rect">
            <a:avLst/>
          </a:prstGeom>
          <a:solidFill>
            <a:srgbClr val="4F81BD"/>
          </a:solidFill>
          <a:ln w="25400" cap="flat" cmpd="sng" algn="ctr">
            <a:solidFill>
              <a:srgbClr val="4F81BD">
                <a:shade val="50000"/>
              </a:srgbClr>
            </a:solidFill>
            <a:prstDash val="solid"/>
          </a:ln>
          <a:effectLst/>
        </p:spPr>
        <p:txBody>
          <a:bodyPr anchor="ctr" anchorCtr="0"/>
          <a:lstStyle>
            <a:defPPr>
              <a:defRPr lang="zh-CN"/>
            </a:defPPr>
            <a:lvl1pPr marL="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1pPr>
            <a:lvl2pPr marL="4572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2pPr>
            <a:lvl3pPr marL="9144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3pPr>
            <a:lvl4pPr marL="13716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4pPr>
            <a:lvl5pPr marL="18288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5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1">
                <a:ln>
                  <a:noFill/>
                </a:ln>
                <a:solidFill>
                  <a:srgbClr val="FFFFFF"/>
                </a:solidFill>
                <a:effectLst/>
                <a:uLnTx/>
                <a:uFillTx/>
                <a:latin typeface="华文中宋" panose="02010600040101010101" charset="-122"/>
                <a:ea typeface="华文中宋" panose="02010600040101010101" charset="-122"/>
                <a:cs typeface="Arial" panose="020B0604020202020204"/>
              </a:rPr>
              <a:t>把土地分为小块交给破产的平民或者奴隶耕种</a:t>
            </a:r>
            <a:endParaRPr kumimoji="0" lang="zh-CN" altLang="en-US" sz="2400" b="1" i="0" u="none" strike="noStrike" kern="0" cap="none" spc="0" normalizeH="0" baseline="0" noProof="1">
              <a:ln>
                <a:noFill/>
              </a:ln>
              <a:solidFill>
                <a:srgbClr val="FFFFFF"/>
              </a:solidFill>
              <a:effectLst/>
              <a:uLnTx/>
              <a:uFillTx/>
              <a:latin typeface="华文中宋" panose="02010600040101010101" charset="-122"/>
              <a:ea typeface="华文中宋" panose="02010600040101010101" charset="-122"/>
              <a:cs typeface="Arial" panose="020B0604020202020204"/>
            </a:endParaRPr>
          </a:p>
        </p:txBody>
      </p:sp>
      <p:sp>
        <p:nvSpPr>
          <p:cNvPr id="26" name="矩形 31"/>
          <p:cNvSpPr/>
          <p:nvPr>
            <p:custDataLst>
              <p:tags r:id="rId22"/>
            </p:custDataLst>
          </p:nvPr>
        </p:nvSpPr>
        <p:spPr>
          <a:xfrm>
            <a:off x="6666080" y="6197762"/>
            <a:ext cx="3190875" cy="560388"/>
          </a:xfrm>
          <a:prstGeom prst="rect">
            <a:avLst/>
          </a:prstGeom>
          <a:solidFill>
            <a:srgbClr val="4F81BD"/>
          </a:solidFill>
          <a:ln w="25400" cap="flat" cmpd="sng" algn="ctr">
            <a:solidFill>
              <a:srgbClr val="4F81BD">
                <a:shade val="50000"/>
              </a:srgbClr>
            </a:solidFill>
            <a:prstDash val="solid"/>
          </a:ln>
          <a:effectLst/>
        </p:spPr>
        <p:txBody>
          <a:bodyPr anchor="ctr" anchorCtr="0"/>
          <a:lstStyle>
            <a:defPPr>
              <a:defRPr lang="zh-CN"/>
            </a:defPPr>
            <a:lvl1pPr marL="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1pPr>
            <a:lvl2pPr marL="4572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2pPr>
            <a:lvl3pPr marL="9144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3pPr>
            <a:lvl4pPr marL="13716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4pPr>
            <a:lvl5pPr marL="1828800" indent="0" algn="l" defTabSz="914400" rtl="0" eaLnBrk="1" fontAlgn="base" hangingPunct="1">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5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1">
                <a:ln>
                  <a:noFill/>
                </a:ln>
                <a:solidFill>
                  <a:srgbClr val="FFFFFF"/>
                </a:solidFill>
                <a:effectLst/>
                <a:uLnTx/>
                <a:uFillTx/>
                <a:latin typeface="华文中宋" panose="02010600040101010101" charset="-122"/>
                <a:ea typeface="华文中宋" panose="02010600040101010101" charset="-122"/>
                <a:cs typeface="Arial" panose="020B0604020202020204"/>
              </a:rPr>
              <a:t>缴纳地租，承担劳役</a:t>
            </a:r>
            <a:endParaRPr kumimoji="0" lang="zh-CN" altLang="en-US" sz="2400" b="1" i="0" u="none" strike="noStrike" kern="0" cap="none" spc="0" normalizeH="0" baseline="0" noProof="1">
              <a:ln>
                <a:noFill/>
              </a:ln>
              <a:solidFill>
                <a:srgbClr val="FFFFFF"/>
              </a:solidFill>
              <a:effectLst/>
              <a:uLnTx/>
              <a:uFillTx/>
              <a:latin typeface="华文中宋" panose="02010600040101010101" charset="-122"/>
              <a:ea typeface="华文中宋" panose="02010600040101010101" charset="-122"/>
              <a:cs typeface="Arial" panose="020B0604020202020204"/>
            </a:endParaRPr>
          </a:p>
        </p:txBody>
      </p:sp>
      <p:sp>
        <p:nvSpPr>
          <p:cNvPr id="27" name="右箭头 32"/>
          <p:cNvSpPr/>
          <p:nvPr>
            <p:custDataLst>
              <p:tags r:id="rId23"/>
            </p:custDataLst>
          </p:nvPr>
        </p:nvSpPr>
        <p:spPr>
          <a:xfrm>
            <a:off x="3392655" y="5634037"/>
            <a:ext cx="242887" cy="161925"/>
          </a:xfrm>
          <a:prstGeom prst="rightArrow">
            <a:avLst>
              <a:gd name="adj1" fmla="val 50000"/>
              <a:gd name="adj2" fmla="val 49992"/>
            </a:avLst>
          </a:prstGeom>
          <a:solidFill>
            <a:srgbClr val="385723"/>
          </a:solidFill>
          <a:ln w="12700">
            <a:noFill/>
          </a:ln>
        </p:spPr>
        <p:txBody>
          <a:bodyPr anchor="ctr" anchorCtr="0"/>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0" i="0" u="none" strike="noStrike" kern="0" cap="none" spc="0" normalizeH="0" baseline="0" noProof="0">
              <a:ln>
                <a:noFill/>
              </a:ln>
              <a:solidFill>
                <a:srgbClr val="FFFFFF"/>
              </a:solidFill>
              <a:effectLst/>
              <a:uLnTx/>
              <a:uFillTx/>
              <a:latin typeface="华文中宋" panose="02010600040101010101" charset="-122"/>
              <a:ea typeface="华文中宋" panose="02010600040101010101" charset="-122"/>
              <a:cs typeface="Arial" panose="020B0604020202020204"/>
            </a:endParaRPr>
          </a:p>
        </p:txBody>
      </p:sp>
      <p:sp>
        <p:nvSpPr>
          <p:cNvPr id="28" name="左大括号 33"/>
          <p:cNvSpPr/>
          <p:nvPr>
            <p:custDataLst>
              <p:tags r:id="rId24"/>
            </p:custDataLst>
          </p:nvPr>
        </p:nvSpPr>
        <p:spPr>
          <a:xfrm>
            <a:off x="6285577" y="4883944"/>
            <a:ext cx="112712" cy="1693862"/>
          </a:xfrm>
          <a:prstGeom prst="leftBrace">
            <a:avLst>
              <a:gd name="adj1" fmla="val 8140"/>
              <a:gd name="adj2" fmla="val 50000"/>
            </a:avLst>
          </a:prstGeom>
          <a:noFill/>
          <a:ln w="28575" cap="flat" cmpd="sng">
            <a:solidFill>
              <a:srgbClr val="4F81BD"/>
            </a:solidFill>
            <a:prstDash val="solid"/>
            <a:miter/>
            <a:headEnd type="none" w="med" len="med"/>
            <a:tailEnd type="none" w="med" len="med"/>
          </a:ln>
        </p:spPr>
        <p:txBody>
          <a:bodyPr anchor="ctr" anchorCtr="0"/>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华文中宋" panose="02010600040101010101" charset="-122"/>
              <a:ea typeface="华文中宋" panose="02010600040101010101" charset="-122"/>
              <a:cs typeface="Arial" panose="020B0604020202020204"/>
            </a:endParaRPr>
          </a:p>
        </p:txBody>
      </p:sp>
      <p:sp>
        <p:nvSpPr>
          <p:cNvPr id="29" name="右大括号 34"/>
          <p:cNvSpPr/>
          <p:nvPr>
            <p:custDataLst>
              <p:tags r:id="rId25"/>
            </p:custDataLst>
          </p:nvPr>
        </p:nvSpPr>
        <p:spPr>
          <a:xfrm>
            <a:off x="10440360" y="4818856"/>
            <a:ext cx="163513" cy="1885950"/>
          </a:xfrm>
          <a:prstGeom prst="rightBrace">
            <a:avLst>
              <a:gd name="adj1" fmla="val 8223"/>
              <a:gd name="adj2" fmla="val 50000"/>
            </a:avLst>
          </a:prstGeom>
          <a:noFill/>
          <a:ln w="25400" cap="flat" cmpd="sng">
            <a:solidFill>
              <a:srgbClr val="4F81BD"/>
            </a:solidFill>
            <a:prstDash val="solid"/>
            <a:miter/>
            <a:headEnd type="none" w="med" len="med"/>
            <a:tailEnd type="none" w="med" len="med"/>
          </a:ln>
        </p:spPr>
        <p:txBody>
          <a:bodyPr anchor="ctr" anchorCtr="0"/>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华文中宋" panose="02010600040101010101" charset="-122"/>
              <a:ea typeface="华文中宋" panose="02010600040101010101" charset="-122"/>
              <a:cs typeface="Arial" panose="020B0604020202020204"/>
            </a:endParaRPr>
          </a:p>
        </p:txBody>
      </p:sp>
      <p:sp>
        <p:nvSpPr>
          <p:cNvPr id="30" name="文本框 35"/>
          <p:cNvSpPr/>
          <p:nvPr>
            <p:custDataLst>
              <p:tags r:id="rId26"/>
            </p:custDataLst>
          </p:nvPr>
        </p:nvSpPr>
        <p:spPr>
          <a:xfrm>
            <a:off x="10674516" y="5010311"/>
            <a:ext cx="923330" cy="1431292"/>
          </a:xfrm>
          <a:prstGeom prst="rect">
            <a:avLst/>
          </a:prstGeom>
          <a:solidFill>
            <a:srgbClr val="FFFF00"/>
          </a:solidFill>
          <a:ln w="9525">
            <a:noFill/>
          </a:ln>
        </p:spPr>
        <p:txBody>
          <a:bodyPr vert="eaVert" wrap="square"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0">
                <a:ln>
                  <a:noFill/>
                </a:ln>
                <a:solidFill>
                  <a:srgbClr val="FF0000"/>
                </a:solidFill>
                <a:effectLst/>
                <a:uLnTx/>
                <a:uFillTx/>
                <a:latin typeface="华文中宋" panose="02010600040101010101" charset="-122"/>
                <a:ea typeface="华文中宋" panose="02010600040101010101" charset="-122"/>
                <a:cs typeface="Arial" panose="020B0604020202020204"/>
              </a:rPr>
              <a:t>新的生产关系</a:t>
            </a:r>
            <a:endParaRPr kumimoji="0" lang="zh-CN" altLang="en-US" sz="2400" b="1" i="0" u="none" strike="noStrike" kern="0" cap="none" spc="0" normalizeH="0" baseline="0" noProof="0">
              <a:ln>
                <a:noFill/>
              </a:ln>
              <a:solidFill>
                <a:srgbClr val="FF0000"/>
              </a:solidFill>
              <a:effectLst/>
              <a:uLnTx/>
              <a:uFillTx/>
              <a:latin typeface="华文中宋" panose="02010600040101010101" charset="-122"/>
              <a:ea typeface="华文中宋" panose="02010600040101010101" charset="-122"/>
              <a:cs typeface="Arial" panose="020B0604020202020204"/>
            </a:endParaRPr>
          </a:p>
        </p:txBody>
      </p:sp>
      <p:cxnSp>
        <p:nvCxnSpPr>
          <p:cNvPr id="31" name="肘形连接符 36"/>
          <p:cNvCxnSpPr>
            <a:stCxn id="30" idx="0"/>
            <a:endCxn id="16" idx="3"/>
          </p:cNvCxnSpPr>
          <p:nvPr>
            <p:custDataLst>
              <p:tags r:id="rId27"/>
            </p:custDataLst>
          </p:nvPr>
        </p:nvCxnSpPr>
        <p:spPr>
          <a:xfrm rot="16200000" flipV="1">
            <a:off x="7666355" y="1540510"/>
            <a:ext cx="2788920" cy="4150360"/>
          </a:xfrm>
          <a:prstGeom prst="bentConnector2">
            <a:avLst/>
          </a:prstGeom>
          <a:ln w="22225" cap="flat" cmpd="sng">
            <a:solidFill>
              <a:srgbClr val="4F81BD"/>
            </a:solidFill>
            <a:prstDash val="solid"/>
            <a:miter/>
            <a:headEnd type="none" w="med" len="med"/>
            <a:tailEnd type="none" w="med" len="med"/>
          </a:ln>
        </p:spPr>
      </p:cxnSp>
      <p:sp>
        <p:nvSpPr>
          <p:cNvPr id="32" name="文本框 37"/>
          <p:cNvSpPr/>
          <p:nvPr>
            <p:custDataLst>
              <p:tags r:id="rId28"/>
            </p:custDataLst>
          </p:nvPr>
        </p:nvSpPr>
        <p:spPr>
          <a:xfrm>
            <a:off x="8528217" y="2360612"/>
            <a:ext cx="2058988" cy="460375"/>
          </a:xfrm>
          <a:prstGeom prst="rect">
            <a:avLst/>
          </a:prstGeom>
          <a:noFill/>
          <a:ln w="9525">
            <a:noFill/>
          </a:ln>
        </p:spPr>
        <p:txBody>
          <a:bodyPr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0" cap="none" spc="0" normalizeH="0" baseline="0" noProof="0">
                <a:ln>
                  <a:noFill/>
                </a:ln>
                <a:solidFill>
                  <a:srgbClr val="FF0000"/>
                </a:solidFill>
                <a:effectLst/>
                <a:uLnTx/>
                <a:uFillTx/>
                <a:latin typeface="华文中宋" panose="02010600040101010101" charset="-122"/>
                <a:ea typeface="华文中宋" panose="02010600040101010101" charset="-122"/>
                <a:cs typeface="Arial" panose="020B0604020202020204"/>
              </a:rPr>
              <a:t> </a:t>
            </a:r>
            <a:r>
              <a:rPr kumimoji="0" lang="zh-CN" altLang="en-US" sz="2400" b="1" i="0" u="none" strike="noStrike" kern="0" cap="none" spc="0" normalizeH="0" baseline="0" noProof="0">
                <a:ln>
                  <a:noFill/>
                </a:ln>
                <a:solidFill>
                  <a:srgbClr val="FF0000"/>
                </a:solidFill>
                <a:effectLst/>
                <a:uLnTx/>
                <a:uFillTx/>
                <a:latin typeface="华文中宋" panose="02010600040101010101" charset="-122"/>
                <a:ea typeface="华文中宋" panose="02010600040101010101" charset="-122"/>
                <a:cs typeface="Arial" panose="020B0604020202020204"/>
              </a:rPr>
              <a:t>适合并促进</a:t>
            </a:r>
            <a:endParaRPr kumimoji="0" lang="zh-CN" altLang="en-US" sz="2400" b="1" i="0" u="none" strike="noStrike" kern="0" cap="none" spc="0" normalizeH="0" baseline="0" noProof="0">
              <a:ln>
                <a:noFill/>
              </a:ln>
              <a:solidFill>
                <a:srgbClr val="FF0000"/>
              </a:solidFill>
              <a:effectLst/>
              <a:uLnTx/>
              <a:uFillTx/>
              <a:latin typeface="华文中宋" panose="02010600040101010101" charset="-122"/>
              <a:ea typeface="华文中宋" panose="02010600040101010101" charset="-122"/>
              <a:cs typeface="Arial" panose="020B06040202020202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ppt_x</p:attrName>
                                        </p:attrNameLst>
                                      </p:cBhvr>
                                      <p:tavLst>
                                        <p:tav tm="0">
                                          <p:val>
                                            <p:strVal val="#ppt_x"/>
                                          </p:val>
                                        </p:tav>
                                        <p:tav tm="100000">
                                          <p:val>
                                            <p:strVal val="#ppt_x"/>
                                          </p:val>
                                        </p:tav>
                                      </p:tavLst>
                                    </p:anim>
                                    <p:anim calcmode="lin" valueType="num">
                                      <p:cBhvr>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ppt_x</p:attrName>
                                        </p:attrNameLst>
                                      </p:cBhvr>
                                      <p:tavLst>
                                        <p:tav tm="0">
                                          <p:val>
                                            <p:strVal val="#ppt_x"/>
                                          </p:val>
                                        </p:tav>
                                        <p:tav tm="100000">
                                          <p:val>
                                            <p:strVal val="#ppt_x"/>
                                          </p:val>
                                        </p:tav>
                                      </p:tavLst>
                                    </p:anim>
                                    <p:anim calcmode="lin" valueType="num">
                                      <p:cBhvr>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ppt_x</p:attrName>
                                        </p:attrNameLst>
                                      </p:cBhvr>
                                      <p:tavLst>
                                        <p:tav tm="0">
                                          <p:val>
                                            <p:strVal val="#ppt_x"/>
                                          </p:val>
                                        </p:tav>
                                        <p:tav tm="100000">
                                          <p:val>
                                            <p:strVal val="#ppt_x"/>
                                          </p:val>
                                        </p:tav>
                                      </p:tavLst>
                                    </p:anim>
                                    <p:anim calcmode="lin" valueType="num">
                                      <p:cBhvr>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ppt_x</p:attrName>
                                        </p:attrNameLst>
                                      </p:cBhvr>
                                      <p:tavLst>
                                        <p:tav tm="0">
                                          <p:val>
                                            <p:strVal val="#ppt_x"/>
                                          </p:val>
                                        </p:tav>
                                        <p:tav tm="100000">
                                          <p:val>
                                            <p:strVal val="#ppt_x"/>
                                          </p:val>
                                        </p:tav>
                                      </p:tavLst>
                                    </p:anim>
                                    <p:anim calcmode="lin" valueType="num">
                                      <p:cBhvr>
                                        <p:cTn id="2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ppt_x</p:attrName>
                                        </p:attrNameLst>
                                      </p:cBhvr>
                                      <p:tavLst>
                                        <p:tav tm="0">
                                          <p:val>
                                            <p:strVal val="#ppt_x"/>
                                          </p:val>
                                        </p:tav>
                                        <p:tav tm="100000">
                                          <p:val>
                                            <p:strVal val="#ppt_x"/>
                                          </p:val>
                                        </p:tav>
                                      </p:tavLst>
                                    </p:anim>
                                    <p:anim calcmode="lin" valueType="num">
                                      <p:cBhvr>
                                        <p:cTn id="34" dur="5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ppt_x</p:attrName>
                                        </p:attrNameLst>
                                      </p:cBhvr>
                                      <p:tavLst>
                                        <p:tav tm="0">
                                          <p:val>
                                            <p:strVal val="#ppt_x"/>
                                          </p:val>
                                        </p:tav>
                                        <p:tav tm="100000">
                                          <p:val>
                                            <p:strVal val="#ppt_x"/>
                                          </p:val>
                                        </p:tav>
                                      </p:tavLst>
                                    </p:anim>
                                    <p:anim calcmode="lin" valueType="num">
                                      <p:cBhvr>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500" fill="hold"/>
                                        <p:tgtEl>
                                          <p:spTgt spid="22"/>
                                        </p:tgtEl>
                                        <p:attrNameLst>
                                          <p:attrName>ppt_x</p:attrName>
                                        </p:attrNameLst>
                                      </p:cBhvr>
                                      <p:tavLst>
                                        <p:tav tm="0">
                                          <p:val>
                                            <p:strVal val="#ppt_x"/>
                                          </p:val>
                                        </p:tav>
                                        <p:tav tm="100000">
                                          <p:val>
                                            <p:strVal val="#ppt_x"/>
                                          </p:val>
                                        </p:tav>
                                      </p:tavLst>
                                    </p:anim>
                                    <p:anim calcmode="lin" valueType="num">
                                      <p:cBhvr>
                                        <p:cTn id="44" dur="500" fill="hold"/>
                                        <p:tgtEl>
                                          <p:spTgt spid="2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p:cTn id="47" dur="500" fill="hold"/>
                                        <p:tgtEl>
                                          <p:spTgt spid="27"/>
                                        </p:tgtEl>
                                        <p:attrNameLst>
                                          <p:attrName>ppt_x</p:attrName>
                                        </p:attrNameLst>
                                      </p:cBhvr>
                                      <p:tavLst>
                                        <p:tav tm="0">
                                          <p:val>
                                            <p:strVal val="#ppt_x"/>
                                          </p:val>
                                        </p:tav>
                                        <p:tav tm="100000">
                                          <p:val>
                                            <p:strVal val="#ppt_x"/>
                                          </p:val>
                                        </p:tav>
                                      </p:tavLst>
                                    </p:anim>
                                    <p:anim calcmode="lin" valueType="num">
                                      <p:cBhvr>
                                        <p:cTn id="48" dur="500" fill="hold"/>
                                        <p:tgtEl>
                                          <p:spTgt spid="2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ppt_x</p:attrName>
                                        </p:attrNameLst>
                                      </p:cBhvr>
                                      <p:tavLst>
                                        <p:tav tm="0">
                                          <p:val>
                                            <p:strVal val="#ppt_x"/>
                                          </p:val>
                                        </p:tav>
                                        <p:tav tm="100000">
                                          <p:val>
                                            <p:strVal val="#ppt_x"/>
                                          </p:val>
                                        </p:tav>
                                      </p:tavLst>
                                    </p:anim>
                                    <p:anim calcmode="lin" valueType="num">
                                      <p:cBhvr>
                                        <p:cTn id="5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p:cTn id="57" dur="500" fill="hold"/>
                                        <p:tgtEl>
                                          <p:spTgt spid="28"/>
                                        </p:tgtEl>
                                        <p:attrNameLst>
                                          <p:attrName>ppt_x</p:attrName>
                                        </p:attrNameLst>
                                      </p:cBhvr>
                                      <p:tavLst>
                                        <p:tav tm="0">
                                          <p:val>
                                            <p:strVal val="0-#ppt_w/2"/>
                                          </p:val>
                                        </p:tav>
                                        <p:tav tm="100000">
                                          <p:val>
                                            <p:strVal val="#ppt_x"/>
                                          </p:val>
                                        </p:tav>
                                      </p:tavLst>
                                    </p:anim>
                                    <p:anim calcmode="lin" valueType="num">
                                      <p:cBhvr>
                                        <p:cTn id="58" dur="500" fill="hold"/>
                                        <p:tgtEl>
                                          <p:spTgt spid="28"/>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500" fill="hold"/>
                                        <p:tgtEl>
                                          <p:spTgt spid="24"/>
                                        </p:tgtEl>
                                        <p:attrNameLst>
                                          <p:attrName>ppt_x</p:attrName>
                                        </p:attrNameLst>
                                      </p:cBhvr>
                                      <p:tavLst>
                                        <p:tav tm="0">
                                          <p:val>
                                            <p:strVal val="0-#ppt_w/2"/>
                                          </p:val>
                                        </p:tav>
                                        <p:tav tm="100000">
                                          <p:val>
                                            <p:strVal val="#ppt_x"/>
                                          </p:val>
                                        </p:tav>
                                      </p:tavLst>
                                    </p:anim>
                                    <p:anim calcmode="lin" valueType="num">
                                      <p:cBhvr>
                                        <p:cTn id="62" dur="500" fill="hold"/>
                                        <p:tgtEl>
                                          <p:spTgt spid="24"/>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p:cTn id="65" dur="500" fill="hold"/>
                                        <p:tgtEl>
                                          <p:spTgt spid="25"/>
                                        </p:tgtEl>
                                        <p:attrNameLst>
                                          <p:attrName>ppt_x</p:attrName>
                                        </p:attrNameLst>
                                      </p:cBhvr>
                                      <p:tavLst>
                                        <p:tav tm="0">
                                          <p:val>
                                            <p:strVal val="0-#ppt_w/2"/>
                                          </p:val>
                                        </p:tav>
                                        <p:tav tm="100000">
                                          <p:val>
                                            <p:strVal val="#ppt_x"/>
                                          </p:val>
                                        </p:tav>
                                      </p:tavLst>
                                    </p:anim>
                                    <p:anim calcmode="lin" valueType="num">
                                      <p:cBhvr>
                                        <p:cTn id="66" dur="500" fill="hold"/>
                                        <p:tgtEl>
                                          <p:spTgt spid="25"/>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p:cTn id="69" dur="500" fill="hold"/>
                                        <p:tgtEl>
                                          <p:spTgt spid="26"/>
                                        </p:tgtEl>
                                        <p:attrNameLst>
                                          <p:attrName>ppt_x</p:attrName>
                                        </p:attrNameLst>
                                      </p:cBhvr>
                                      <p:tavLst>
                                        <p:tav tm="0">
                                          <p:val>
                                            <p:strVal val="0-#ppt_w/2"/>
                                          </p:val>
                                        </p:tav>
                                        <p:tav tm="100000">
                                          <p:val>
                                            <p:strVal val="#ppt_x"/>
                                          </p:val>
                                        </p:tav>
                                      </p:tavLst>
                                    </p:anim>
                                    <p:anim calcmode="lin" valueType="num">
                                      <p:cBhvr>
                                        <p:cTn id="7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wipe(left)">
                                      <p:cBhvr>
                                        <p:cTn id="75" dur="500" fill="hold"/>
                                        <p:tgtEl>
                                          <p:spTgt spid="29"/>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wipe(left)">
                                      <p:cBhvr>
                                        <p:cTn id="78" dur="500" fill="hold"/>
                                        <p:tgtEl>
                                          <p:spTgt spid="30"/>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wipe(down)">
                                      <p:cBhvr>
                                        <p:cTn id="83" dur="500" fill="hold"/>
                                        <p:tgtEl>
                                          <p:spTgt spid="31"/>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32"/>
                                        </p:tgtEl>
                                        <p:attrNameLst>
                                          <p:attrName>style.visibility</p:attrName>
                                        </p:attrNameLst>
                                      </p:cBhvr>
                                      <p:to>
                                        <p:strVal val="visible"/>
                                      </p:to>
                                    </p:set>
                                    <p:animEffect transition="in" filter="wipe(down)">
                                      <p:cBhvr>
                                        <p:cTn id="86" dur="500" fill="hold"/>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bldLvl="0" animBg="1"/>
      <p:bldP spid="17" grpId="0" bldLvl="0" animBg="1"/>
      <p:bldP spid="18" grpId="0" bldLvl="0" animBg="1"/>
      <p:bldP spid="19" grpId="0" bldLvl="0" animBg="1"/>
      <p:bldP spid="21" grpId="0"/>
      <p:bldP spid="22" grpId="0" bldLvl="0" animBg="1"/>
      <p:bldP spid="23" grpId="0" bldLvl="0" animBg="1"/>
      <p:bldP spid="24" grpId="0" bldLvl="0" animBg="1"/>
      <p:bldP spid="25" grpId="0" bldLvl="0" animBg="1"/>
      <p:bldP spid="26" grpId="0" bldLvl="0" animBg="1"/>
      <p:bldP spid="27" grpId="0" bldLvl="0" animBg="1"/>
      <p:bldP spid="28" grpId="0" bldLvl="0" animBg="1"/>
      <p:bldP spid="29" grpId="0" bldLvl="0" animBg="1"/>
      <p:bldP spid="30" grpId="0" bldLvl="0" animBg="1"/>
      <p:bldP spid="3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731679" y="519031"/>
            <a:ext cx="4564062" cy="521970"/>
          </a:xfrm>
          <a:prstGeom prst="rect">
            <a:avLst/>
          </a:prstGeom>
          <a:noFill/>
          <a:ln w="9525">
            <a:noFill/>
          </a:ln>
        </p:spPr>
        <p:txBody>
          <a:bodyPr wrap="square"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C00000"/>
                </a:solidFill>
                <a:effectLst/>
                <a:uLnTx/>
                <a:uFillTx/>
                <a:latin typeface="华文中宋" panose="02010600040101010101" charset="-122"/>
                <a:ea typeface="华文中宋" panose="02010600040101010101" charset="-122"/>
                <a:cs typeface="Arial" panose="020B0604020202020204"/>
              </a:rPr>
              <a:t>资本主义产生的原因</a:t>
            </a:r>
            <a:endParaRPr kumimoji="0" lang="zh-CN" altLang="en-US" sz="2800" b="1" i="0" u="none" strike="noStrike" kern="1200" cap="none" spc="0" normalizeH="0" baseline="0" noProof="0">
              <a:ln>
                <a:noFill/>
              </a:ln>
              <a:solidFill>
                <a:srgbClr val="C00000"/>
              </a:solidFill>
              <a:effectLst/>
              <a:uLnTx/>
              <a:uFillTx/>
              <a:latin typeface="华文中宋" panose="02010600040101010101" charset="-122"/>
              <a:ea typeface="华文中宋" panose="02010600040101010101" charset="-122"/>
              <a:cs typeface="Arial" panose="020B0604020202020204"/>
            </a:endParaRPr>
          </a:p>
        </p:txBody>
      </p:sp>
      <p:sp>
        <p:nvSpPr>
          <p:cNvPr id="3" name="矩形 8"/>
          <p:cNvSpPr/>
          <p:nvPr>
            <p:custDataLst>
              <p:tags r:id="rId2"/>
            </p:custDataLst>
          </p:nvPr>
        </p:nvSpPr>
        <p:spPr>
          <a:xfrm>
            <a:off x="463550" y="1923415"/>
            <a:ext cx="2116455" cy="899160"/>
          </a:xfrm>
          <a:prstGeom prst="rect">
            <a:avLst/>
          </a:prstGeom>
          <a:solidFill>
            <a:srgbClr val="4F81BD"/>
          </a:solidFill>
          <a:ln w="25400" cap="flat" cmpd="sng">
            <a:solidFill>
              <a:srgbClr val="385D8A"/>
            </a:solidFill>
            <a:prstDash val="solid"/>
            <a:round/>
            <a:headEnd type="none" w="med" len="med"/>
            <a:tailEnd type="none" w="med" len="med"/>
          </a:ln>
        </p:spPr>
        <p:txBody>
          <a:bodyPr anchor="ctr" anchorCtr="0"/>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white"/>
                </a:solidFill>
                <a:effectLst/>
                <a:uLnTx/>
                <a:uFillTx/>
                <a:latin typeface="华文中宋" panose="02010600040101010101" charset="-122"/>
                <a:ea typeface="华文中宋" panose="02010600040101010101" charset="-122"/>
                <a:cs typeface="Arial" panose="020B0604020202020204"/>
                <a:sym typeface="FZHei-B01S" charset="0"/>
              </a:rPr>
              <a:t>封建社会</a:t>
            </a:r>
            <a:endParaRPr kumimoji="0" lang="zh-CN" altLang="en-US" sz="2800" b="1" i="0" u="none" strike="noStrike" kern="1200" cap="none" spc="0" normalizeH="0" baseline="0" noProof="0">
              <a:ln>
                <a:noFill/>
              </a:ln>
              <a:solidFill>
                <a:prstClr val="white"/>
              </a:solidFill>
              <a:effectLst/>
              <a:uLnTx/>
              <a:uFillTx/>
              <a:latin typeface="华文中宋" panose="02010600040101010101" charset="-122"/>
              <a:ea typeface="华文中宋" panose="02010600040101010101" charset="-122"/>
              <a:cs typeface="Arial" panose="020B0604020202020204"/>
              <a:sym typeface="FZHei-B01S"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white"/>
                </a:solidFill>
                <a:effectLst/>
                <a:uLnTx/>
                <a:uFillTx/>
                <a:latin typeface="华文中宋" panose="02010600040101010101" charset="-122"/>
                <a:ea typeface="华文中宋" panose="02010600040101010101" charset="-122"/>
                <a:cs typeface="Arial" panose="020B0604020202020204"/>
                <a:sym typeface="FZHei-B01S" charset="0"/>
              </a:rPr>
              <a:t>后期</a:t>
            </a:r>
            <a:endParaRPr kumimoji="0" lang="zh-CN" altLang="en-US" sz="2800" b="1" i="0" u="none" strike="noStrike" kern="1200" cap="none" spc="0" normalizeH="0" baseline="0" noProof="0">
              <a:ln>
                <a:noFill/>
              </a:ln>
              <a:solidFill>
                <a:prstClr val="white"/>
              </a:solidFill>
              <a:effectLst/>
              <a:uLnTx/>
              <a:uFillTx/>
              <a:latin typeface="华文中宋" panose="02010600040101010101" charset="-122"/>
              <a:ea typeface="华文中宋" panose="02010600040101010101" charset="-122"/>
              <a:cs typeface="Arial" panose="020B0604020202020204"/>
              <a:sym typeface="FZHei-B01S" charset="0"/>
            </a:endParaRPr>
          </a:p>
        </p:txBody>
      </p:sp>
      <p:sp>
        <p:nvSpPr>
          <p:cNvPr id="7" name="矩形 8"/>
          <p:cNvSpPr/>
          <p:nvPr>
            <p:custDataLst>
              <p:tags r:id="rId3"/>
            </p:custDataLst>
          </p:nvPr>
        </p:nvSpPr>
        <p:spPr>
          <a:xfrm>
            <a:off x="314325" y="3405505"/>
            <a:ext cx="2468880" cy="1179195"/>
          </a:xfrm>
          <a:prstGeom prst="rect">
            <a:avLst/>
          </a:prstGeom>
          <a:solidFill>
            <a:srgbClr val="4F81BD"/>
          </a:solidFill>
          <a:ln w="25400" cap="flat" cmpd="sng">
            <a:solidFill>
              <a:srgbClr val="385D8A"/>
            </a:solidFill>
            <a:prstDash val="solid"/>
            <a:round/>
            <a:headEnd type="none" w="med" len="med"/>
            <a:tailEnd type="none" w="med" len="med"/>
          </a:ln>
        </p:spPr>
        <p:txBody>
          <a:bodyPr anchor="ctr" anchorCtr="0"/>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white"/>
                </a:solidFill>
                <a:effectLst/>
                <a:uLnTx/>
                <a:uFillTx/>
                <a:latin typeface="华文中宋" panose="02010600040101010101" charset="-122"/>
                <a:ea typeface="华文中宋" panose="02010600040101010101" charset="-122"/>
                <a:cs typeface="Arial" panose="020B0604020202020204"/>
              </a:rPr>
              <a:t>生产力和商品经济的发展</a:t>
            </a:r>
            <a:endParaRPr kumimoji="0" lang="zh-CN" altLang="en-US" sz="2800" b="1" i="0" u="none" strike="noStrike" kern="1200" cap="none" spc="0" normalizeH="0" baseline="0" noProof="0">
              <a:ln>
                <a:noFill/>
              </a:ln>
              <a:solidFill>
                <a:prstClr val="white"/>
              </a:solidFill>
              <a:effectLst/>
              <a:uLnTx/>
              <a:uFillTx/>
              <a:latin typeface="华文中宋" panose="02010600040101010101" charset="-122"/>
              <a:ea typeface="华文中宋" panose="02010600040101010101" charset="-122"/>
              <a:cs typeface="Arial" panose="020B0604020202020204"/>
            </a:endParaRPr>
          </a:p>
        </p:txBody>
      </p:sp>
      <p:sp>
        <p:nvSpPr>
          <p:cNvPr id="8" name="矩形 8"/>
          <p:cNvSpPr/>
          <p:nvPr>
            <p:custDataLst>
              <p:tags r:id="rId4"/>
            </p:custDataLst>
          </p:nvPr>
        </p:nvSpPr>
        <p:spPr>
          <a:xfrm>
            <a:off x="3457575" y="3519488"/>
            <a:ext cx="2792413" cy="1428750"/>
          </a:xfrm>
          <a:prstGeom prst="rect">
            <a:avLst/>
          </a:prstGeom>
          <a:solidFill>
            <a:srgbClr val="4F81BD"/>
          </a:solidFill>
          <a:ln w="25400" cap="flat" cmpd="sng">
            <a:solidFill>
              <a:srgbClr val="385D8A"/>
            </a:solidFill>
            <a:prstDash val="solid"/>
            <a:round/>
            <a:headEnd type="none" w="med" len="med"/>
            <a:tailEnd type="none" w="med" len="med"/>
          </a:ln>
        </p:spPr>
        <p:txBody>
          <a:bodyPr anchor="ctr" anchorCtr="0"/>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white"/>
                </a:solidFill>
                <a:effectLst/>
                <a:uLnTx/>
                <a:uFillTx/>
                <a:latin typeface="华文中宋" panose="02010600040101010101" charset="-122"/>
                <a:ea typeface="华文中宋" panose="02010600040101010101" charset="-122"/>
                <a:cs typeface="Arial" panose="020B0604020202020204"/>
              </a:rPr>
              <a:t>城市经济</a:t>
            </a:r>
            <a:endParaRPr kumimoji="0" lang="zh-CN" altLang="en-US" sz="2800" b="1" i="0" u="none" strike="noStrike" kern="1200" cap="none" spc="0" normalizeH="0" baseline="0" noProof="0">
              <a:ln>
                <a:noFill/>
              </a:ln>
              <a:solidFill>
                <a:prstClr val="white"/>
              </a:solidFill>
              <a:effectLst/>
              <a:uLnTx/>
              <a:uFillTx/>
              <a:latin typeface="华文中宋" panose="02010600040101010101" charset="-122"/>
              <a:ea typeface="华文中宋" panose="02010600040101010101" charset="-122"/>
              <a:cs typeface="Arial" panose="020B0604020202020204"/>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white"/>
                </a:solidFill>
                <a:effectLst/>
                <a:uLnTx/>
                <a:uFillTx/>
                <a:latin typeface="华文中宋" panose="02010600040101010101" charset="-122"/>
                <a:ea typeface="华文中宋" panose="02010600040101010101" charset="-122"/>
                <a:cs typeface="Arial" panose="020B0604020202020204"/>
              </a:rPr>
              <a:t>小生产者之间激烈的竞争</a:t>
            </a:r>
            <a:endParaRPr kumimoji="0" lang="zh-CN" altLang="en-US" sz="2800" b="1" i="0" u="none" strike="noStrike" kern="1200" cap="none" spc="0" normalizeH="0" baseline="0" noProof="0">
              <a:ln>
                <a:noFill/>
              </a:ln>
              <a:solidFill>
                <a:prstClr val="white"/>
              </a:solidFill>
              <a:effectLst/>
              <a:uLnTx/>
              <a:uFillTx/>
              <a:latin typeface="华文中宋" panose="02010600040101010101" charset="-122"/>
              <a:ea typeface="华文中宋" panose="02010600040101010101" charset="-122"/>
              <a:cs typeface="Arial" panose="020B0604020202020204"/>
            </a:endParaRPr>
          </a:p>
        </p:txBody>
      </p:sp>
      <p:sp>
        <p:nvSpPr>
          <p:cNvPr id="9" name="矩形 8"/>
          <p:cNvSpPr/>
          <p:nvPr>
            <p:custDataLst>
              <p:tags r:id="rId5"/>
            </p:custDataLst>
          </p:nvPr>
        </p:nvSpPr>
        <p:spPr>
          <a:xfrm>
            <a:off x="9420225" y="2822575"/>
            <a:ext cx="2319338" cy="685800"/>
          </a:xfrm>
          <a:prstGeom prst="rect">
            <a:avLst/>
          </a:prstGeom>
          <a:solidFill>
            <a:srgbClr val="4F81BD"/>
          </a:solidFill>
          <a:ln w="25400" cap="flat" cmpd="sng">
            <a:solidFill>
              <a:srgbClr val="385D8A"/>
            </a:solidFill>
            <a:prstDash val="solid"/>
            <a:round/>
            <a:headEnd type="none" w="med" len="med"/>
            <a:tailEnd type="none" w="med" len="med"/>
          </a:ln>
        </p:spPr>
        <p:txBody>
          <a:bodyPr anchor="ctr" anchorCtr="0"/>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prstClr val="white"/>
                </a:solidFill>
                <a:effectLst/>
                <a:uLnTx/>
                <a:uFillTx/>
                <a:latin typeface="华文中宋" panose="02010600040101010101" charset="-122"/>
                <a:ea typeface="华文中宋" panose="02010600040101010101" charset="-122"/>
                <a:cs typeface="Arial" panose="020B0604020202020204"/>
              </a:rPr>
              <a:t>早期工业资本家</a:t>
            </a:r>
            <a:endParaRPr kumimoji="0" lang="zh-CN" altLang="en-US" sz="2400" b="1" i="0" u="none" strike="noStrike" kern="1200" cap="none" spc="0" normalizeH="0" baseline="0" noProof="0">
              <a:ln>
                <a:noFill/>
              </a:ln>
              <a:solidFill>
                <a:prstClr val="white"/>
              </a:solidFill>
              <a:effectLst/>
              <a:uLnTx/>
              <a:uFillTx/>
              <a:latin typeface="华文中宋" panose="02010600040101010101" charset="-122"/>
              <a:ea typeface="华文中宋" panose="02010600040101010101" charset="-122"/>
              <a:cs typeface="Arial" panose="020B0604020202020204"/>
            </a:endParaRPr>
          </a:p>
        </p:txBody>
      </p:sp>
      <p:sp>
        <p:nvSpPr>
          <p:cNvPr id="10" name="矩形 8"/>
          <p:cNvSpPr/>
          <p:nvPr>
            <p:custDataLst>
              <p:tags r:id="rId6"/>
            </p:custDataLst>
          </p:nvPr>
        </p:nvSpPr>
        <p:spPr>
          <a:xfrm>
            <a:off x="9420225" y="4465638"/>
            <a:ext cx="2319338" cy="685800"/>
          </a:xfrm>
          <a:prstGeom prst="rect">
            <a:avLst/>
          </a:prstGeom>
          <a:solidFill>
            <a:srgbClr val="4F81BD"/>
          </a:solidFill>
          <a:ln w="25400" cap="flat" cmpd="sng">
            <a:solidFill>
              <a:srgbClr val="385D8A"/>
            </a:solidFill>
            <a:prstDash val="solid"/>
            <a:round/>
            <a:headEnd type="none" w="med" len="med"/>
            <a:tailEnd type="none" w="med" len="med"/>
          </a:ln>
        </p:spPr>
        <p:txBody>
          <a:bodyPr anchor="ctr" anchorCtr="0"/>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prstClr val="white"/>
                </a:solidFill>
                <a:effectLst/>
                <a:uLnTx/>
                <a:uFillTx/>
                <a:latin typeface="华文中宋" panose="02010600040101010101" charset="-122"/>
                <a:ea typeface="华文中宋" panose="02010600040101010101" charset="-122"/>
                <a:cs typeface="Arial" panose="020B0604020202020204"/>
              </a:rPr>
              <a:t>雇佣工人</a:t>
            </a:r>
            <a:endParaRPr kumimoji="0" lang="zh-CN" altLang="en-US" sz="2400" b="1" i="0" u="none" strike="noStrike" kern="1200" cap="none" spc="0" normalizeH="0" baseline="0" noProof="0">
              <a:ln>
                <a:noFill/>
              </a:ln>
              <a:solidFill>
                <a:prstClr val="white"/>
              </a:solidFill>
              <a:effectLst/>
              <a:uLnTx/>
              <a:uFillTx/>
              <a:latin typeface="华文中宋" panose="02010600040101010101" charset="-122"/>
              <a:ea typeface="华文中宋" panose="02010600040101010101" charset="-122"/>
              <a:cs typeface="Arial" panose="020B0604020202020204"/>
            </a:endParaRPr>
          </a:p>
        </p:txBody>
      </p:sp>
      <p:sp>
        <p:nvSpPr>
          <p:cNvPr id="11" name="矩形 8"/>
          <p:cNvSpPr/>
          <p:nvPr>
            <p:custDataLst>
              <p:tags r:id="rId7"/>
            </p:custDataLst>
          </p:nvPr>
        </p:nvSpPr>
        <p:spPr>
          <a:xfrm>
            <a:off x="6551930" y="2538730"/>
            <a:ext cx="2157095" cy="1087120"/>
          </a:xfrm>
          <a:prstGeom prst="rect">
            <a:avLst/>
          </a:prstGeom>
          <a:solidFill>
            <a:srgbClr val="4F81BD"/>
          </a:solidFill>
          <a:ln w="25400" cap="flat" cmpd="sng">
            <a:solidFill>
              <a:srgbClr val="385D8A"/>
            </a:solidFill>
            <a:prstDash val="solid"/>
            <a:round/>
            <a:headEnd type="none" w="med" len="med"/>
            <a:tailEnd type="none" w="med" len="med"/>
          </a:ln>
        </p:spPr>
        <p:txBody>
          <a:bodyPr anchor="ctr" anchorCtr="0"/>
          <a:lstStyle/>
          <a:p>
            <a:pPr marL="0" marR="0" lvl="0" indent="0" algn="just"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prstClr val="white"/>
                </a:solidFill>
                <a:effectLst/>
                <a:uLnTx/>
                <a:uFillTx/>
                <a:latin typeface="华文中宋" panose="02010600040101010101" charset="-122"/>
                <a:ea typeface="华文中宋" panose="02010600040101010101" charset="-122"/>
                <a:cs typeface="Arial" panose="020B0604020202020204"/>
              </a:rPr>
              <a:t>条件较好的作坊主商人和高利贷者</a:t>
            </a:r>
            <a:endParaRPr kumimoji="0" lang="zh-CN" altLang="en-US" sz="2400" b="1" i="0" u="none" strike="noStrike" kern="1200" cap="none" spc="0" normalizeH="0" baseline="0" noProof="0">
              <a:ln>
                <a:noFill/>
              </a:ln>
              <a:solidFill>
                <a:prstClr val="white"/>
              </a:solidFill>
              <a:effectLst/>
              <a:uLnTx/>
              <a:uFillTx/>
              <a:latin typeface="华文中宋" panose="02010600040101010101" charset="-122"/>
              <a:ea typeface="华文中宋" panose="02010600040101010101" charset="-122"/>
              <a:cs typeface="Arial" panose="020B0604020202020204"/>
            </a:endParaRPr>
          </a:p>
        </p:txBody>
      </p:sp>
      <p:sp>
        <p:nvSpPr>
          <p:cNvPr id="12" name="矩形 8"/>
          <p:cNvSpPr/>
          <p:nvPr>
            <p:custDataLst>
              <p:tags r:id="rId8"/>
            </p:custDataLst>
          </p:nvPr>
        </p:nvSpPr>
        <p:spPr>
          <a:xfrm>
            <a:off x="6550025" y="4465638"/>
            <a:ext cx="2319338" cy="685800"/>
          </a:xfrm>
          <a:prstGeom prst="rect">
            <a:avLst/>
          </a:prstGeom>
          <a:solidFill>
            <a:srgbClr val="4F81BD"/>
          </a:solidFill>
          <a:ln w="25400" cap="flat" cmpd="sng">
            <a:solidFill>
              <a:srgbClr val="385D8A"/>
            </a:solidFill>
            <a:prstDash val="solid"/>
            <a:round/>
            <a:headEnd type="none" w="med" len="med"/>
            <a:tailEnd type="none" w="med" len="med"/>
          </a:ln>
        </p:spPr>
        <p:txBody>
          <a:bodyPr anchor="ctr" anchorCtr="0"/>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prstClr val="white"/>
                </a:solidFill>
                <a:effectLst/>
                <a:uLnTx/>
                <a:uFillTx/>
                <a:latin typeface="华文中宋" panose="02010600040101010101" charset="-122"/>
                <a:ea typeface="华文中宋" panose="02010600040101010101" charset="-122"/>
                <a:cs typeface="Arial" panose="020B0604020202020204"/>
              </a:rPr>
              <a:t>无力还债的作坊</a:t>
            </a:r>
            <a:endParaRPr kumimoji="0" lang="zh-CN" altLang="en-US" sz="2400" b="1" i="0" u="none" strike="noStrike" kern="1200" cap="none" spc="0" normalizeH="0" baseline="0" noProof="0">
              <a:ln>
                <a:noFill/>
              </a:ln>
              <a:solidFill>
                <a:prstClr val="white"/>
              </a:solidFill>
              <a:effectLst/>
              <a:uLnTx/>
              <a:uFillTx/>
              <a:latin typeface="华文中宋" panose="02010600040101010101" charset="-122"/>
              <a:ea typeface="华文中宋" panose="02010600040101010101" charset="-122"/>
              <a:cs typeface="Arial" panose="020B0604020202020204"/>
            </a:endParaRPr>
          </a:p>
        </p:txBody>
      </p:sp>
      <p:sp>
        <p:nvSpPr>
          <p:cNvPr id="13" name="矩形 8"/>
          <p:cNvSpPr/>
          <p:nvPr>
            <p:custDataLst>
              <p:tags r:id="rId9"/>
            </p:custDataLst>
          </p:nvPr>
        </p:nvSpPr>
        <p:spPr>
          <a:xfrm>
            <a:off x="158750" y="5524500"/>
            <a:ext cx="2819400" cy="1063625"/>
          </a:xfrm>
          <a:prstGeom prst="rect">
            <a:avLst/>
          </a:prstGeom>
          <a:solidFill>
            <a:srgbClr val="4F81BD"/>
          </a:solidFill>
          <a:ln w="25400" cap="flat" cmpd="sng">
            <a:solidFill>
              <a:srgbClr val="385D8A"/>
            </a:solidFill>
            <a:prstDash val="solid"/>
            <a:round/>
            <a:headEnd type="none" w="med" len="med"/>
            <a:tailEnd type="none" w="med" len="med"/>
          </a:ln>
        </p:spPr>
        <p:txBody>
          <a:bodyPr anchor="ctr" anchorCtr="0"/>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white"/>
                </a:solidFill>
                <a:effectLst/>
                <a:uLnTx/>
                <a:uFillTx/>
                <a:latin typeface="华文中宋" panose="02010600040101010101" charset="-122"/>
                <a:ea typeface="华文中宋" panose="02010600040101010101" charset="-122"/>
                <a:cs typeface="Arial" panose="020B0604020202020204"/>
              </a:rPr>
              <a:t>封建小农经济</a:t>
            </a:r>
            <a:endParaRPr kumimoji="0" lang="zh-CN" altLang="en-US" sz="2800" b="1" i="0" u="none" strike="noStrike" kern="1200" cap="none" spc="0" normalizeH="0" baseline="0" noProof="0">
              <a:ln>
                <a:noFill/>
              </a:ln>
              <a:solidFill>
                <a:prstClr val="white"/>
              </a:solidFill>
              <a:effectLst/>
              <a:uLnTx/>
              <a:uFillTx/>
              <a:latin typeface="华文中宋" panose="02010600040101010101" charset="-122"/>
              <a:ea typeface="华文中宋" panose="02010600040101010101" charset="-122"/>
              <a:cs typeface="Arial" panose="020B0604020202020204"/>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white"/>
                </a:solidFill>
                <a:effectLst/>
                <a:uLnTx/>
                <a:uFillTx/>
                <a:latin typeface="华文中宋" panose="02010600040101010101" charset="-122"/>
                <a:ea typeface="华文中宋" panose="02010600040101010101" charset="-122"/>
                <a:cs typeface="Arial" panose="020B0604020202020204"/>
              </a:rPr>
              <a:t>（旧的生产关系）</a:t>
            </a:r>
            <a:endParaRPr kumimoji="0" lang="zh-CN" altLang="en-US" sz="2800" b="1" i="0" u="none" strike="noStrike" kern="1200" cap="none" spc="0" normalizeH="0" baseline="0" noProof="0">
              <a:ln>
                <a:noFill/>
              </a:ln>
              <a:solidFill>
                <a:prstClr val="white"/>
              </a:solidFill>
              <a:effectLst/>
              <a:uLnTx/>
              <a:uFillTx/>
              <a:latin typeface="华文中宋" panose="02010600040101010101" charset="-122"/>
              <a:ea typeface="华文中宋" panose="02010600040101010101" charset="-122"/>
              <a:cs typeface="Arial" panose="020B0604020202020204"/>
            </a:endParaRPr>
          </a:p>
        </p:txBody>
      </p:sp>
      <p:cxnSp>
        <p:nvCxnSpPr>
          <p:cNvPr id="14" name="直接箭头连接符 12"/>
          <p:cNvCxnSpPr/>
          <p:nvPr>
            <p:custDataLst>
              <p:tags r:id="rId10"/>
            </p:custDataLst>
          </p:nvPr>
        </p:nvCxnSpPr>
        <p:spPr>
          <a:xfrm flipH="1">
            <a:off x="1546225" y="2822575"/>
            <a:ext cx="0" cy="803275"/>
          </a:xfrm>
          <a:prstGeom prst="straightConnector1">
            <a:avLst/>
          </a:prstGeom>
          <a:noFill/>
          <a:ln w="31750" cap="flat" cmpd="sng" algn="ctr">
            <a:solidFill>
              <a:srgbClr val="4F81BD">
                <a:shade val="95000"/>
                <a:satMod val="105000"/>
              </a:srgbClr>
            </a:solidFill>
            <a:prstDash val="solid"/>
            <a:tailEnd type="arrow"/>
          </a:ln>
          <a:effectLst/>
        </p:spPr>
      </p:cxnSp>
      <p:cxnSp>
        <p:nvCxnSpPr>
          <p:cNvPr id="15" name="直接箭头连接符 10"/>
          <p:cNvCxnSpPr/>
          <p:nvPr>
            <p:custDataLst>
              <p:tags r:id="rId11"/>
            </p:custDataLst>
          </p:nvPr>
        </p:nvCxnSpPr>
        <p:spPr>
          <a:xfrm flipH="1" flipV="1">
            <a:off x="1536700" y="4652963"/>
            <a:ext cx="9525" cy="803275"/>
          </a:xfrm>
          <a:prstGeom prst="line">
            <a:avLst/>
          </a:prstGeom>
          <a:ln w="31750" cap="flat" cmpd="sng">
            <a:solidFill>
              <a:srgbClr val="4F81BD"/>
            </a:solidFill>
            <a:prstDash val="solid"/>
            <a:miter/>
            <a:headEnd type="none" w="med" len="med"/>
            <a:tailEnd type="arrow" w="med" len="med"/>
          </a:ln>
        </p:spPr>
      </p:cxnSp>
      <p:sp>
        <p:nvSpPr>
          <p:cNvPr id="16" name="文本框 11"/>
          <p:cNvSpPr/>
          <p:nvPr>
            <p:custDataLst>
              <p:tags r:id="rId12"/>
            </p:custDataLst>
          </p:nvPr>
        </p:nvSpPr>
        <p:spPr>
          <a:xfrm>
            <a:off x="992188" y="4824413"/>
            <a:ext cx="1425575" cy="460375"/>
          </a:xfrm>
          <a:prstGeom prst="rect">
            <a:avLst/>
          </a:prstGeom>
          <a:noFill/>
          <a:ln w="9525">
            <a:noFill/>
          </a:ln>
        </p:spPr>
        <p:txBody>
          <a:bodyPr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FF0000"/>
                </a:solidFill>
                <a:effectLst/>
                <a:uLnTx/>
                <a:uFillTx/>
                <a:latin typeface="华文中宋" panose="02010600040101010101" charset="-122"/>
                <a:ea typeface="华文中宋" panose="02010600040101010101" charset="-122"/>
                <a:cs typeface="Arial" panose="020B0604020202020204"/>
              </a:rPr>
              <a:t>阻  碍</a:t>
            </a:r>
            <a:endParaRPr kumimoji="0" lang="zh-CN" altLang="en-US" sz="2400" b="1" i="0" u="none" strike="noStrike" kern="1200" cap="none" spc="0" normalizeH="0" baseline="0" noProof="0">
              <a:ln>
                <a:noFill/>
              </a:ln>
              <a:solidFill>
                <a:srgbClr val="FF0000"/>
              </a:solidFill>
              <a:effectLst/>
              <a:uLnTx/>
              <a:uFillTx/>
              <a:latin typeface="华文中宋" panose="02010600040101010101" charset="-122"/>
              <a:ea typeface="华文中宋" panose="02010600040101010101" charset="-122"/>
              <a:cs typeface="Arial" panose="020B0604020202020204"/>
            </a:endParaRPr>
          </a:p>
        </p:txBody>
      </p:sp>
      <p:sp>
        <p:nvSpPr>
          <p:cNvPr id="17" name="左大括号 14"/>
          <p:cNvSpPr/>
          <p:nvPr>
            <p:custDataLst>
              <p:tags r:id="rId13"/>
            </p:custDataLst>
          </p:nvPr>
        </p:nvSpPr>
        <p:spPr>
          <a:xfrm>
            <a:off x="6362700" y="2928938"/>
            <a:ext cx="76200" cy="2019300"/>
          </a:xfrm>
          <a:prstGeom prst="leftBrace">
            <a:avLst>
              <a:gd name="adj1" fmla="val 7974"/>
              <a:gd name="adj2" fmla="val 50000"/>
            </a:avLst>
          </a:prstGeom>
          <a:noFill/>
          <a:ln w="31750" cap="flat" cmpd="sng">
            <a:solidFill>
              <a:srgbClr val="4F81BD"/>
            </a:solidFill>
            <a:prstDash val="solid"/>
            <a:miter/>
            <a:headEnd type="none" w="med" len="med"/>
            <a:tailEnd type="none" w="med" len="med"/>
          </a:ln>
        </p:spPr>
        <p:txBody>
          <a:bodyPr anchor="ctr" anchorCtr="0"/>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华文中宋" panose="02010600040101010101" charset="-122"/>
              <a:ea typeface="华文中宋" panose="02010600040101010101" charset="-122"/>
              <a:cs typeface="Arial" panose="020B0604020202020204"/>
            </a:endParaRPr>
          </a:p>
        </p:txBody>
      </p:sp>
      <p:cxnSp>
        <p:nvCxnSpPr>
          <p:cNvPr id="18" name="直接箭头连接符 16"/>
          <p:cNvCxnSpPr/>
          <p:nvPr>
            <p:custDataLst>
              <p:tags r:id="rId14"/>
            </p:custDataLst>
          </p:nvPr>
        </p:nvCxnSpPr>
        <p:spPr>
          <a:xfrm flipV="1">
            <a:off x="8789035" y="3226118"/>
            <a:ext cx="550863" cy="1587"/>
          </a:xfrm>
          <a:prstGeom prst="line">
            <a:avLst/>
          </a:prstGeom>
          <a:ln w="31750" cap="flat" cmpd="sng">
            <a:solidFill>
              <a:srgbClr val="4F81BD"/>
            </a:solidFill>
            <a:prstDash val="solid"/>
            <a:miter/>
            <a:headEnd type="none" w="med" len="med"/>
            <a:tailEnd type="arrow" w="med" len="med"/>
          </a:ln>
        </p:spPr>
      </p:cxnSp>
      <p:cxnSp>
        <p:nvCxnSpPr>
          <p:cNvPr id="19" name="直接箭头连接符 17"/>
          <p:cNvCxnSpPr/>
          <p:nvPr>
            <p:custDataLst>
              <p:tags r:id="rId15"/>
            </p:custDataLst>
          </p:nvPr>
        </p:nvCxnSpPr>
        <p:spPr>
          <a:xfrm flipV="1">
            <a:off x="8869363" y="4824413"/>
            <a:ext cx="550862" cy="1587"/>
          </a:xfrm>
          <a:prstGeom prst="line">
            <a:avLst/>
          </a:prstGeom>
          <a:ln w="31750" cap="flat" cmpd="sng">
            <a:solidFill>
              <a:srgbClr val="4F81BD"/>
            </a:solidFill>
            <a:prstDash val="solid"/>
            <a:miter/>
            <a:headEnd type="none" w="med" len="med"/>
            <a:tailEnd type="arrow" w="med" len="med"/>
          </a:ln>
        </p:spPr>
      </p:cxnSp>
      <p:sp>
        <p:nvSpPr>
          <p:cNvPr id="20" name="文本框 18"/>
          <p:cNvSpPr/>
          <p:nvPr>
            <p:custDataLst>
              <p:tags r:id="rId16"/>
            </p:custDataLst>
          </p:nvPr>
        </p:nvSpPr>
        <p:spPr>
          <a:xfrm>
            <a:off x="7227888" y="5456238"/>
            <a:ext cx="3297237" cy="1198562"/>
          </a:xfrm>
          <a:prstGeom prst="rect">
            <a:avLst/>
          </a:prstGeom>
          <a:noFill/>
          <a:ln w="25400" cap="flat" cmpd="sng">
            <a:solidFill>
              <a:srgbClr val="0070C0"/>
            </a:solidFill>
            <a:prstDash val="solid"/>
            <a:round/>
            <a:headEnd type="none" w="med" len="med"/>
            <a:tailEnd type="none" w="med" len="med"/>
          </a:ln>
        </p:spPr>
        <p:txBody>
          <a:bodyPr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FF0000"/>
                </a:solidFill>
                <a:effectLst/>
                <a:uLnTx/>
                <a:uFillTx/>
                <a:latin typeface="华文中宋" panose="02010600040101010101" charset="-122"/>
                <a:ea typeface="华文中宋" panose="02010600040101010101" charset="-122"/>
                <a:cs typeface="Arial" panose="020B0604020202020204"/>
              </a:rPr>
              <a:t>资本主义生产关系萌芽</a:t>
            </a:r>
            <a:endParaRPr kumimoji="0" lang="zh-CN" altLang="en-US" sz="2400" b="1" i="0" u="none" strike="noStrike" kern="1200" cap="none" spc="0" normalizeH="0" baseline="0" noProof="0">
              <a:ln>
                <a:noFill/>
              </a:ln>
              <a:solidFill>
                <a:srgbClr val="FF0000"/>
              </a:solidFill>
              <a:effectLst/>
              <a:uLnTx/>
              <a:uFillTx/>
              <a:latin typeface="华文中宋" panose="02010600040101010101" charset="-122"/>
              <a:ea typeface="华文中宋" panose="02010600040101010101" charset="-122"/>
              <a:cs typeface="Arial" panose="020B0604020202020204"/>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FF0000"/>
                </a:solidFill>
                <a:effectLst/>
                <a:uLnTx/>
                <a:uFillTx/>
                <a:latin typeface="华文中宋" panose="02010600040101010101" charset="-122"/>
                <a:ea typeface="华文中宋" panose="02010600040101010101" charset="-122"/>
                <a:cs typeface="Arial" panose="020B0604020202020204"/>
              </a:rPr>
              <a:t>  （新的生产关系）</a:t>
            </a:r>
            <a:endParaRPr kumimoji="0" lang="zh-CN" altLang="en-US" sz="2400" b="1" i="0" u="none" strike="noStrike" kern="1200" cap="none" spc="0" normalizeH="0" baseline="0" noProof="0">
              <a:ln>
                <a:noFill/>
              </a:ln>
              <a:solidFill>
                <a:srgbClr val="FF0000"/>
              </a:solidFill>
              <a:effectLst/>
              <a:uLnTx/>
              <a:uFillTx/>
              <a:latin typeface="华文中宋" panose="02010600040101010101" charset="-122"/>
              <a:ea typeface="华文中宋" panose="02010600040101010101" charset="-122"/>
              <a:cs typeface="Arial" panose="020B0604020202020204"/>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FF0000"/>
                </a:solidFill>
                <a:effectLst/>
                <a:uLnTx/>
                <a:uFillTx/>
                <a:latin typeface="华文中宋" panose="02010600040101010101" charset="-122"/>
                <a:ea typeface="华文中宋" panose="02010600040101010101" charset="-122"/>
                <a:cs typeface="Arial" panose="020B0604020202020204"/>
              </a:rPr>
              <a:t>（手工工场的出现）</a:t>
            </a:r>
            <a:endParaRPr kumimoji="0" lang="zh-CN" altLang="en-US" sz="2400" b="1" i="0" u="none" strike="noStrike" kern="1200" cap="none" spc="0" normalizeH="0" baseline="0" noProof="0">
              <a:ln>
                <a:noFill/>
              </a:ln>
              <a:solidFill>
                <a:srgbClr val="FF0000"/>
              </a:solidFill>
              <a:effectLst/>
              <a:uLnTx/>
              <a:uFillTx/>
              <a:latin typeface="华文中宋" panose="02010600040101010101" charset="-122"/>
              <a:ea typeface="华文中宋" panose="02010600040101010101" charset="-122"/>
              <a:cs typeface="Arial" panose="020B0604020202020204"/>
            </a:endParaRPr>
          </a:p>
        </p:txBody>
      </p:sp>
      <p:cxnSp>
        <p:nvCxnSpPr>
          <p:cNvPr id="21" name="直接箭头连接符 19"/>
          <p:cNvCxnSpPr>
            <a:endCxn id="13" idx="3"/>
          </p:cNvCxnSpPr>
          <p:nvPr>
            <p:custDataLst>
              <p:tags r:id="rId17"/>
            </p:custDataLst>
          </p:nvPr>
        </p:nvCxnSpPr>
        <p:spPr>
          <a:xfrm flipH="1" flipV="1">
            <a:off x="2978150" y="6056313"/>
            <a:ext cx="4249738" cy="52387"/>
          </a:xfrm>
          <a:prstGeom prst="line">
            <a:avLst/>
          </a:prstGeom>
          <a:ln w="31750" cap="flat" cmpd="sng">
            <a:solidFill>
              <a:srgbClr val="4F81BD"/>
            </a:solidFill>
            <a:prstDash val="solid"/>
            <a:miter/>
            <a:headEnd type="none" w="med" len="med"/>
            <a:tailEnd type="arrow" w="med" len="med"/>
          </a:ln>
        </p:spPr>
      </p:cxnSp>
      <p:sp>
        <p:nvSpPr>
          <p:cNvPr id="22" name="文本框 20"/>
          <p:cNvSpPr/>
          <p:nvPr>
            <p:custDataLst>
              <p:tags r:id="rId18"/>
            </p:custDataLst>
          </p:nvPr>
        </p:nvSpPr>
        <p:spPr>
          <a:xfrm>
            <a:off x="4416425" y="5410200"/>
            <a:ext cx="1425575" cy="460375"/>
          </a:xfrm>
          <a:prstGeom prst="rect">
            <a:avLst/>
          </a:prstGeom>
          <a:noFill/>
          <a:ln w="9525">
            <a:noFill/>
          </a:ln>
        </p:spPr>
        <p:txBody>
          <a:bodyPr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FF0000"/>
                </a:solidFill>
                <a:effectLst/>
                <a:uLnTx/>
                <a:uFillTx/>
                <a:latin typeface="华文中宋" panose="02010600040101010101" charset="-122"/>
                <a:ea typeface="华文中宋" panose="02010600040101010101" charset="-122"/>
                <a:cs typeface="Arial" panose="020B0604020202020204"/>
              </a:rPr>
              <a:t>取代</a:t>
            </a:r>
            <a:endParaRPr kumimoji="0" lang="zh-CN" altLang="en-US" sz="2400" b="1" i="0" u="none" strike="noStrike" kern="1200" cap="none" spc="0" normalizeH="0" baseline="0" noProof="0">
              <a:ln>
                <a:noFill/>
              </a:ln>
              <a:solidFill>
                <a:srgbClr val="FF0000"/>
              </a:solidFill>
              <a:effectLst/>
              <a:uLnTx/>
              <a:uFillTx/>
              <a:latin typeface="华文中宋" panose="02010600040101010101" charset="-122"/>
              <a:ea typeface="华文中宋" panose="02010600040101010101" charset="-122"/>
              <a:cs typeface="Arial" panose="020B06040202020202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3000" fill="hold">
                                          <p:stCondLst>
                                            <p:cond delay="0"/>
                                          </p:stCondLst>
                                        </p:cTn>
                                        <p:tgtEl>
                                          <p:spTgt spid="2"/>
                                        </p:tgtEl>
                                        <p:attrNameLst>
                                          <p:attrName>style.visibility</p:attrName>
                                        </p:attrNameLst>
                                      </p:cBhvr>
                                      <p:to>
                                        <p:strVal val="visible"/>
                                      </p:to>
                                    </p:set>
                                    <p:animEffect transition="in" filter="wipe(left)">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fill="hold"/>
                                        <p:tgtEl>
                                          <p:spTgt spid="3"/>
                                        </p:tgtEl>
                                      </p:cBhvr>
                                    </p:animEffect>
                                  </p:childTnLst>
                                </p:cTn>
                              </p:par>
                              <p:par>
                                <p:cTn id="13" presetID="2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fill="hold"/>
                                        <p:tgtEl>
                                          <p:spTgt spid="14"/>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fill="hold"/>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1"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ppt_x</p:attrName>
                                        </p:attrNameLst>
                                      </p:cBhvr>
                                      <p:tavLst>
                                        <p:tav tm="0">
                                          <p:val>
                                            <p:strVal val="#ppt_x"/>
                                          </p:val>
                                        </p:tav>
                                        <p:tav tm="100000">
                                          <p:val>
                                            <p:strVal val="#ppt_x"/>
                                          </p:val>
                                        </p:tav>
                                      </p:tavLst>
                                    </p:anim>
                                    <p:anim calcmode="lin" valueType="num">
                                      <p:cBhvr>
                                        <p:cTn id="30" dur="50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4" fill="hold" grpId="1"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ppt_x</p:attrName>
                                        </p:attrNameLst>
                                      </p:cBhvr>
                                      <p:tavLst>
                                        <p:tav tm="0">
                                          <p:val>
                                            <p:strVal val="#ppt_x"/>
                                          </p:val>
                                        </p:tav>
                                        <p:tav tm="100000">
                                          <p:val>
                                            <p:strVal val="#ppt_x"/>
                                          </p:val>
                                        </p:tav>
                                      </p:tavLst>
                                    </p:anim>
                                    <p:anim calcmode="lin" valueType="num">
                                      <p:cBhvr>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ppt_x</p:attrName>
                                        </p:attrNameLst>
                                      </p:cBhvr>
                                      <p:tavLst>
                                        <p:tav tm="0">
                                          <p:val>
                                            <p:strVal val="#ppt_x"/>
                                          </p:val>
                                        </p:tav>
                                        <p:tav tm="100000">
                                          <p:val>
                                            <p:strVal val="#ppt_x"/>
                                          </p:val>
                                        </p:tav>
                                      </p:tavLst>
                                    </p:anim>
                                    <p:anim calcmode="lin" valueType="num">
                                      <p:cBhvr>
                                        <p:cTn id="38" dur="500" fill="hold"/>
                                        <p:tgtEl>
                                          <p:spTgt spid="18"/>
                                        </p:tgtEl>
                                        <p:attrNameLst>
                                          <p:attrName>ppt_y</p:attrName>
                                        </p:attrNameLst>
                                      </p:cBhvr>
                                      <p:tavLst>
                                        <p:tav tm="0">
                                          <p:val>
                                            <p:strVal val="1+#ppt_h/2"/>
                                          </p:val>
                                        </p:tav>
                                        <p:tav tm="100000">
                                          <p:val>
                                            <p:strVal val="#ppt_y"/>
                                          </p:val>
                                        </p:tav>
                                      </p:tavLst>
                                    </p:anim>
                                  </p:childTnLst>
                                </p:cTn>
                              </p:par>
                              <p:par>
                                <p:cTn id="39" presetID="2" presetClass="entr" presetSubtype="4" fill="hold" grpId="1"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ppt_x</p:attrName>
                                        </p:attrNameLst>
                                      </p:cBhvr>
                                      <p:tavLst>
                                        <p:tav tm="0">
                                          <p:val>
                                            <p:strVal val="#ppt_x"/>
                                          </p:val>
                                        </p:tav>
                                        <p:tav tm="100000">
                                          <p:val>
                                            <p:strVal val="#ppt_x"/>
                                          </p:val>
                                        </p:tav>
                                      </p:tavLst>
                                    </p:anim>
                                    <p:anim calcmode="lin" valueType="num">
                                      <p:cBhvr>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down)">
                                      <p:cBhvr>
                                        <p:cTn id="61" dur="500" fill="hold"/>
                                        <p:tgtEl>
                                          <p:spTgt spid="13"/>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down)">
                                      <p:cBhvr>
                                        <p:cTn id="64" dur="500" fill="hold"/>
                                        <p:tgtEl>
                                          <p:spTgt spid="16"/>
                                        </p:tgtEl>
                                      </p:cBhvr>
                                    </p:animEffect>
                                  </p:childTnLst>
                                </p:cTn>
                              </p:par>
                              <p:par>
                                <p:cTn id="65" presetID="22" presetClass="entr" presetSubtype="4"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down)">
                                      <p:cBhvr>
                                        <p:cTn id="67" dur="500" fill="hold"/>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barn(inVertical)">
                                      <p:cBhvr>
                                        <p:cTn id="72" dur="500" fill="hold"/>
                                        <p:tgtEl>
                                          <p:spTgt spid="20"/>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wipe(down)">
                                      <p:cBhvr>
                                        <p:cTn id="75" dur="500" fill="hold"/>
                                        <p:tgtEl>
                                          <p:spTgt spid="22"/>
                                        </p:tgtEl>
                                      </p:cBhvr>
                                    </p:animEffect>
                                  </p:childTnLst>
                                </p:cTn>
                              </p:par>
                              <p:par>
                                <p:cTn id="76" presetID="22" presetClass="entr" presetSubtype="4" fill="hold" nodeType="with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wipe(down)">
                                      <p:cBhvr>
                                        <p:cTn id="78" dur="500" fill="hold"/>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ldLvl="0" animBg="1"/>
      <p:bldP spid="7" grpId="0" bldLvl="0" animBg="1"/>
      <p:bldP spid="8" grpId="0" bldLvl="0" animBg="1"/>
      <p:bldP spid="9" grpId="1" bldLvl="0" animBg="1"/>
      <p:bldP spid="10" grpId="0" bldLvl="0" animBg="1"/>
      <p:bldP spid="11" grpId="1" bldLvl="0" animBg="1"/>
      <p:bldP spid="12" grpId="0" bldLvl="0" animBg="1"/>
      <p:bldP spid="13" grpId="0" bldLvl="0" animBg="1"/>
      <p:bldP spid="16" grpId="0"/>
      <p:bldP spid="17" grpId="1" bldLvl="0" animBg="1"/>
      <p:bldP spid="20" grpId="0" bldLvl="0" animBg="1"/>
      <p:bldP spid="2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对象 1"/>
          <p:cNvGraphicFramePr>
            <a:graphicFrameLocks noChangeAspect="1"/>
          </p:cNvGraphicFramePr>
          <p:nvPr>
            <p:custDataLst>
              <p:tags r:id="rId1"/>
            </p:custDataLst>
          </p:nvPr>
        </p:nvGraphicFramePr>
        <p:xfrm>
          <a:off x="133985" y="727075"/>
          <a:ext cx="11774170" cy="6130925"/>
        </p:xfrm>
        <a:graphic>
          <a:graphicData uri="http://schemas.openxmlformats.org/presentationml/2006/ole">
            <mc:AlternateContent xmlns:mc="http://schemas.openxmlformats.org/markup-compatibility/2006">
              <mc:Choice xmlns:v="urn:schemas-microsoft-com:vml" Requires="v">
                <p:oleObj spid="_x0000_s1038" name="文档" r:id="rId2" imgW="3843020" imgH="2560320" progId="Word.Document.12">
                  <p:embed/>
                </p:oleObj>
              </mc:Choice>
              <mc:Fallback>
                <p:oleObj name="文档" r:id="rId2" imgW="3843020" imgH="2560320" progId="Word.Document.12">
                  <p:embed/>
                  <p:pic>
                    <p:nvPicPr>
                      <p:cNvPr id="0" name="OLE substitute image"/>
                      <p:cNvPicPr/>
                      <p:nvPr/>
                    </p:nvPicPr>
                    <p:blipFill>
                      <a:blip r:embed="rId3">
                        <a:extLst>
                          <a:ext uri="{28A0092B-C50C-407E-A947-70E740481C1C}">
                            <a14:useLocalDpi xmlns:a14="http://schemas.microsoft.com/office/drawing/2010/main" val="0"/>
                          </a:ext>
                        </a:extLst>
                      </a:blip>
                      <a:stretch>
                        <a:fillRect/>
                      </a:stretch>
                    </p:blipFill>
                    <p:spPr>
                      <a:xfrm>
                        <a:off x="133985" y="727075"/>
                        <a:ext cx="11774170" cy="6130925"/>
                      </a:xfrm>
                      <a:prstGeom prst="rect">
                        <a:avLst/>
                      </a:prstGeom>
                      <a:noFill/>
                      <a:ln>
                        <a:noFill/>
                      </a:ln>
                    </p:spPr>
                  </p:pic>
                </p:oleObj>
              </mc:Fallback>
            </mc:AlternateContent>
          </a:graphicData>
        </a:graphic>
      </p:graphicFrame>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1" name="直接连接符 80"/>
          <p:cNvCxnSpPr/>
          <p:nvPr>
            <p:custDataLst>
              <p:tags r:id="rId1"/>
            </p:custDataLst>
          </p:nvPr>
        </p:nvCxnSpPr>
        <p:spPr>
          <a:xfrm>
            <a:off x="5245418" y="4935220"/>
            <a:ext cx="1804035" cy="1397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60" name="直接连接符 59"/>
          <p:cNvCxnSpPr>
            <a:stCxn id="68" idx="3"/>
          </p:cNvCxnSpPr>
          <p:nvPr>
            <p:custDataLst>
              <p:tags r:id="rId2"/>
            </p:custDataLst>
          </p:nvPr>
        </p:nvCxnSpPr>
        <p:spPr>
          <a:xfrm flipV="1">
            <a:off x="5245418" y="3453765"/>
            <a:ext cx="2789555" cy="33655"/>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61" name="直接连接符 60"/>
          <p:cNvCxnSpPr/>
          <p:nvPr>
            <p:custDataLst>
              <p:tags r:id="rId3"/>
            </p:custDataLst>
          </p:nvPr>
        </p:nvCxnSpPr>
        <p:spPr>
          <a:xfrm>
            <a:off x="5273358" y="2007870"/>
            <a:ext cx="2457450" cy="1651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45" name="文本框 44"/>
          <p:cNvSpPr txBox="1"/>
          <p:nvPr>
            <p:custDataLst>
              <p:tags r:id="rId4"/>
            </p:custDataLst>
          </p:nvPr>
        </p:nvSpPr>
        <p:spPr>
          <a:xfrm>
            <a:off x="6270943" y="3968750"/>
            <a:ext cx="402590" cy="583565"/>
          </a:xfrm>
          <a:prstGeom prst="rect">
            <a:avLst/>
          </a:prstGeom>
          <a:noFill/>
        </p:spPr>
        <p:txBody>
          <a:bodyPr wrap="square" rtlCol="0" anchor="t">
            <a:spAutoFit/>
          </a:bodyPr>
          <a:lstStyle/>
          <a:p>
            <a:r>
              <a:rPr lang="zh-CN" altLang="en-US" sz="1600" b="1"/>
              <a:t>加工</a:t>
            </a:r>
            <a:endParaRPr lang="zh-CN" altLang="en-US" sz="1600" b="1"/>
          </a:p>
        </p:txBody>
      </p:sp>
      <p:sp>
        <p:nvSpPr>
          <p:cNvPr id="39" name="文本框 38"/>
          <p:cNvSpPr txBox="1"/>
          <p:nvPr>
            <p:custDataLst>
              <p:tags r:id="rId5"/>
            </p:custDataLst>
          </p:nvPr>
        </p:nvSpPr>
        <p:spPr>
          <a:xfrm>
            <a:off x="6262688" y="2479040"/>
            <a:ext cx="402590" cy="583565"/>
          </a:xfrm>
          <a:prstGeom prst="rect">
            <a:avLst/>
          </a:prstGeom>
          <a:noFill/>
        </p:spPr>
        <p:txBody>
          <a:bodyPr wrap="square" rtlCol="0" anchor="t">
            <a:spAutoFit/>
          </a:bodyPr>
          <a:lstStyle/>
          <a:p>
            <a:r>
              <a:rPr lang="zh-CN" altLang="en-US" sz="1600" b="1"/>
              <a:t>利用</a:t>
            </a:r>
            <a:endParaRPr lang="zh-CN" altLang="en-US" sz="1600" b="1"/>
          </a:p>
        </p:txBody>
      </p:sp>
      <p:cxnSp>
        <p:nvCxnSpPr>
          <p:cNvPr id="38" name="直接箭头连接符 37"/>
          <p:cNvCxnSpPr/>
          <p:nvPr>
            <p:custDataLst>
              <p:tags r:id="rId6"/>
            </p:custDataLst>
          </p:nvPr>
        </p:nvCxnSpPr>
        <p:spPr>
          <a:xfrm flipH="1">
            <a:off x="6650673" y="3505835"/>
            <a:ext cx="0" cy="110045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 name="直接连接符 1"/>
          <p:cNvCxnSpPr/>
          <p:nvPr>
            <p:custDataLst>
              <p:tags r:id="rId7"/>
            </p:custDataLst>
          </p:nvPr>
        </p:nvCxnSpPr>
        <p:spPr>
          <a:xfrm flipV="1">
            <a:off x="516573" y="615950"/>
            <a:ext cx="11537950" cy="8255"/>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4" name="椭圆 3"/>
          <p:cNvSpPr/>
          <p:nvPr>
            <p:custDataLst>
              <p:tags r:id="rId8"/>
            </p:custDataLst>
          </p:nvPr>
        </p:nvSpPr>
        <p:spPr>
          <a:xfrm>
            <a:off x="648468" y="242192"/>
            <a:ext cx="274777" cy="274777"/>
          </a:xfrm>
          <a:prstGeom prst="ellipse">
            <a:avLst/>
          </a:prstGeom>
          <a:gradFill>
            <a:gsLst>
              <a:gs pos="0">
                <a:srgbClr val="E30000"/>
              </a:gs>
              <a:gs pos="100000">
                <a:srgbClr val="760303"/>
              </a:gs>
            </a:gsLst>
            <a:lin scaled="0"/>
          </a:gra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8" name="TextBox 25"/>
          <p:cNvSpPr txBox="1"/>
          <p:nvPr>
            <p:custDataLst>
              <p:tags r:id="rId9"/>
            </p:custDataLst>
          </p:nvPr>
        </p:nvSpPr>
        <p:spPr>
          <a:xfrm>
            <a:off x="1067118" y="217170"/>
            <a:ext cx="1989455" cy="398780"/>
          </a:xfrm>
          <a:prstGeom prst="rect">
            <a:avLst/>
          </a:prstGeom>
          <a:noFill/>
        </p:spPr>
        <p:txBody>
          <a:bodyPr wrap="square" rtlCol="0">
            <a:spAutoFit/>
          </a:bodyPr>
          <a:lstStyle/>
          <a:p>
            <a:r>
              <a:rPr lang="zh-CN" altLang="en-US" sz="2000" b="1" spc="300">
                <a:solidFill>
                  <a:schemeClr val="tx1"/>
                </a:solidFill>
                <a:latin typeface="微软雅黑" panose="020B0503020204020204" charset="-122"/>
                <a:ea typeface="微软雅黑" panose="020B0503020204020204" charset="-122"/>
              </a:rPr>
              <a:t>初高中衔接</a:t>
            </a:r>
            <a:endParaRPr lang="zh-CN" altLang="en-US" sz="2000" b="1" spc="300">
              <a:solidFill>
                <a:schemeClr val="tx1"/>
              </a:solidFill>
              <a:latin typeface="微软雅黑" panose="020B0503020204020204" charset="-122"/>
              <a:ea typeface="微软雅黑" panose="020B0503020204020204" charset="-122"/>
            </a:endParaRPr>
          </a:p>
        </p:txBody>
      </p:sp>
      <p:grpSp>
        <p:nvGrpSpPr>
          <p:cNvPr id="24" name="组合 23"/>
          <p:cNvGrpSpPr/>
          <p:nvPr>
            <p:custDataLst>
              <p:tags r:id="rId10"/>
            </p:custDataLst>
          </p:nvPr>
        </p:nvGrpSpPr>
        <p:grpSpPr>
          <a:xfrm>
            <a:off x="6100128" y="1741170"/>
            <a:ext cx="1171575" cy="565785"/>
            <a:chOff x="4304043" y="1286668"/>
            <a:chExt cx="3837944" cy="2757793"/>
          </a:xfrm>
          <a:gradFill>
            <a:gsLst>
              <a:gs pos="0">
                <a:srgbClr val="E30000"/>
              </a:gs>
              <a:gs pos="100000">
                <a:srgbClr val="760303"/>
              </a:gs>
            </a:gsLst>
            <a:lin scaled="0"/>
          </a:gradFill>
          <a:effectLst>
            <a:outerShdw blurRad="381000" dist="254000" dir="8100000" algn="tr" rotWithShape="0">
              <a:prstClr val="black">
                <a:alpha val="40000"/>
              </a:prstClr>
            </a:outerShdw>
          </a:effectLst>
        </p:grpSpPr>
        <p:sp>
          <p:nvSpPr>
            <p:cNvPr id="25" name="圆角矩形 24"/>
            <p:cNvSpPr/>
            <p:nvPr>
              <p:custDataLst>
                <p:tags r:id="rId11"/>
              </p:custDataLst>
            </p:nvPr>
          </p:nvSpPr>
          <p:spPr>
            <a:xfrm>
              <a:off x="4304043" y="1286668"/>
              <a:ext cx="3837944" cy="2757793"/>
            </a:xfrm>
            <a:prstGeom prst="roundRect">
              <a:avLst/>
            </a:prstGeom>
            <a:grpFill/>
            <a:ln w="57150">
              <a:solidFill>
                <a:srgbClr val="C00000"/>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800" b="1">
                <a:solidFill>
                  <a:schemeClr val="bg1"/>
                </a:solidFill>
                <a:ea typeface="微软雅黑" panose="020B0503020204020204" charset="-122"/>
                <a:sym typeface="+mn-ea"/>
              </a:endParaRPr>
            </a:p>
          </p:txBody>
        </p:sp>
        <p:sp>
          <p:nvSpPr>
            <p:cNvPr id="26" name="圆角矩形 25"/>
            <p:cNvSpPr/>
            <p:nvPr>
              <p:custDataLst>
                <p:tags r:id="rId12"/>
              </p:custDataLst>
            </p:nvPr>
          </p:nvSpPr>
          <p:spPr>
            <a:xfrm>
              <a:off x="4304654" y="1367328"/>
              <a:ext cx="3789076" cy="2596474"/>
            </a:xfrm>
            <a:prstGeom prst="roundRect">
              <a:avLst/>
            </a:prstGeom>
            <a:grpFill/>
            <a:ln w="57150">
              <a:solidFill>
                <a:srgbClr val="C00000"/>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solidFill>
                    <a:schemeClr val="bg1"/>
                  </a:solidFill>
                  <a:latin typeface="微软雅黑" panose="020B0503020204020204" charset="-122"/>
                  <a:ea typeface="微软雅黑" panose="020B0503020204020204" charset="-122"/>
                  <a:cs typeface="+mn-ea"/>
                  <a:sym typeface="+mn-ea"/>
                </a:rPr>
                <a:t>劳动者</a:t>
              </a:r>
              <a:endParaRPr lang="zh-CN" altLang="en-US" b="1">
                <a:solidFill>
                  <a:schemeClr val="bg1"/>
                </a:solidFill>
                <a:latin typeface="微软雅黑" panose="020B0503020204020204" charset="-122"/>
                <a:ea typeface="微软雅黑" panose="020B0503020204020204" charset="-122"/>
                <a:cs typeface="+mn-ea"/>
                <a:sym typeface="+mn-ea"/>
              </a:endParaRPr>
            </a:p>
          </p:txBody>
        </p:sp>
      </p:grpSp>
      <p:grpSp>
        <p:nvGrpSpPr>
          <p:cNvPr id="27" name="组合 26"/>
          <p:cNvGrpSpPr/>
          <p:nvPr>
            <p:custDataLst>
              <p:tags r:id="rId13"/>
            </p:custDataLst>
          </p:nvPr>
        </p:nvGrpSpPr>
        <p:grpSpPr>
          <a:xfrm>
            <a:off x="6086793" y="3223895"/>
            <a:ext cx="1171575" cy="565785"/>
            <a:chOff x="4304043" y="1286668"/>
            <a:chExt cx="3837944" cy="2757793"/>
          </a:xfrm>
          <a:gradFill>
            <a:gsLst>
              <a:gs pos="0">
                <a:srgbClr val="E30000"/>
              </a:gs>
              <a:gs pos="100000">
                <a:srgbClr val="760303"/>
              </a:gs>
            </a:gsLst>
            <a:lin scaled="0"/>
          </a:gradFill>
          <a:effectLst>
            <a:outerShdw blurRad="381000" dist="254000" dir="8100000" algn="tr" rotWithShape="0">
              <a:prstClr val="black">
                <a:alpha val="40000"/>
              </a:prstClr>
            </a:outerShdw>
          </a:effectLst>
        </p:grpSpPr>
        <p:sp>
          <p:nvSpPr>
            <p:cNvPr id="28" name="圆角矩形 27"/>
            <p:cNvSpPr/>
            <p:nvPr>
              <p:custDataLst>
                <p:tags r:id="rId14"/>
              </p:custDataLst>
            </p:nvPr>
          </p:nvSpPr>
          <p:spPr>
            <a:xfrm>
              <a:off x="4304043" y="1286668"/>
              <a:ext cx="3837944" cy="2757793"/>
            </a:xfrm>
            <a:prstGeom prst="roundRect">
              <a:avLst/>
            </a:prstGeom>
            <a:grpFill/>
            <a:ln w="57150">
              <a:solidFill>
                <a:srgbClr val="C00000"/>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800" b="1">
                <a:solidFill>
                  <a:schemeClr val="bg1"/>
                </a:solidFill>
                <a:ea typeface="微软雅黑" panose="020B0503020204020204" charset="-122"/>
                <a:sym typeface="+mn-ea"/>
              </a:endParaRPr>
            </a:p>
          </p:txBody>
        </p:sp>
        <p:sp>
          <p:nvSpPr>
            <p:cNvPr id="29" name="圆角矩形 28"/>
            <p:cNvSpPr/>
            <p:nvPr>
              <p:custDataLst>
                <p:tags r:id="rId15"/>
              </p:custDataLst>
            </p:nvPr>
          </p:nvSpPr>
          <p:spPr>
            <a:xfrm>
              <a:off x="4304654" y="1367328"/>
              <a:ext cx="3789076" cy="2596474"/>
            </a:xfrm>
            <a:prstGeom prst="roundRect">
              <a:avLst/>
            </a:prstGeom>
            <a:grpFill/>
            <a:ln w="57150">
              <a:solidFill>
                <a:srgbClr val="C00000"/>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solidFill>
                    <a:schemeClr val="bg1"/>
                  </a:solidFill>
                  <a:latin typeface="微软雅黑" panose="020B0503020204020204" charset="-122"/>
                  <a:ea typeface="微软雅黑" panose="020B0503020204020204" charset="-122"/>
                  <a:cs typeface="+mn-ea"/>
                  <a:sym typeface="+mn-ea"/>
                </a:rPr>
                <a:t>生产工具</a:t>
              </a:r>
              <a:endParaRPr lang="zh-CN" altLang="en-US" b="1">
                <a:solidFill>
                  <a:schemeClr val="bg1"/>
                </a:solidFill>
                <a:latin typeface="微软雅黑" panose="020B0503020204020204" charset="-122"/>
                <a:ea typeface="微软雅黑" panose="020B0503020204020204" charset="-122"/>
                <a:cs typeface="+mn-ea"/>
                <a:sym typeface="+mn-ea"/>
              </a:endParaRPr>
            </a:p>
          </p:txBody>
        </p:sp>
      </p:grpSp>
      <p:grpSp>
        <p:nvGrpSpPr>
          <p:cNvPr id="30" name="组合 29"/>
          <p:cNvGrpSpPr/>
          <p:nvPr>
            <p:custDataLst>
              <p:tags r:id="rId16"/>
            </p:custDataLst>
          </p:nvPr>
        </p:nvGrpSpPr>
        <p:grpSpPr>
          <a:xfrm>
            <a:off x="6086793" y="4696460"/>
            <a:ext cx="1171575" cy="565785"/>
            <a:chOff x="4304043" y="1286668"/>
            <a:chExt cx="3837944" cy="2757793"/>
          </a:xfrm>
          <a:gradFill>
            <a:gsLst>
              <a:gs pos="0">
                <a:srgbClr val="E30000"/>
              </a:gs>
              <a:gs pos="100000">
                <a:srgbClr val="760303"/>
              </a:gs>
            </a:gsLst>
            <a:lin scaled="0"/>
          </a:gradFill>
          <a:effectLst>
            <a:outerShdw blurRad="381000" dist="254000" dir="8100000" algn="tr" rotWithShape="0">
              <a:prstClr val="black">
                <a:alpha val="40000"/>
              </a:prstClr>
            </a:outerShdw>
          </a:effectLst>
        </p:grpSpPr>
        <p:sp>
          <p:nvSpPr>
            <p:cNvPr id="31" name="圆角矩形 30"/>
            <p:cNvSpPr/>
            <p:nvPr>
              <p:custDataLst>
                <p:tags r:id="rId17"/>
              </p:custDataLst>
            </p:nvPr>
          </p:nvSpPr>
          <p:spPr>
            <a:xfrm>
              <a:off x="4304043" y="1286668"/>
              <a:ext cx="3837944" cy="2757793"/>
            </a:xfrm>
            <a:prstGeom prst="roundRect">
              <a:avLst/>
            </a:prstGeom>
            <a:grpFill/>
            <a:ln w="57150">
              <a:solidFill>
                <a:srgbClr val="C00000"/>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800" b="1">
                <a:solidFill>
                  <a:schemeClr val="bg1"/>
                </a:solidFill>
                <a:ea typeface="微软雅黑" panose="020B0503020204020204" charset="-122"/>
                <a:sym typeface="+mn-ea"/>
              </a:endParaRPr>
            </a:p>
          </p:txBody>
        </p:sp>
        <p:sp>
          <p:nvSpPr>
            <p:cNvPr id="32" name="圆角矩形 31"/>
            <p:cNvSpPr/>
            <p:nvPr>
              <p:custDataLst>
                <p:tags r:id="rId18"/>
              </p:custDataLst>
            </p:nvPr>
          </p:nvSpPr>
          <p:spPr>
            <a:xfrm>
              <a:off x="4304654" y="1367328"/>
              <a:ext cx="3789076" cy="2596474"/>
            </a:xfrm>
            <a:prstGeom prst="roundRect">
              <a:avLst/>
            </a:prstGeom>
            <a:grpFill/>
            <a:ln w="57150">
              <a:solidFill>
                <a:srgbClr val="C00000"/>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solidFill>
                    <a:schemeClr val="bg1"/>
                  </a:solidFill>
                  <a:latin typeface="微软雅黑" panose="020B0503020204020204" charset="-122"/>
                  <a:ea typeface="微软雅黑" panose="020B0503020204020204" charset="-122"/>
                  <a:cs typeface="+mn-ea"/>
                  <a:sym typeface="+mn-ea"/>
                </a:rPr>
                <a:t>劳动对象</a:t>
              </a:r>
              <a:endParaRPr lang="zh-CN" altLang="en-US" b="1">
                <a:solidFill>
                  <a:schemeClr val="bg1"/>
                </a:solidFill>
                <a:latin typeface="微软雅黑" panose="020B0503020204020204" charset="-122"/>
                <a:ea typeface="微软雅黑" panose="020B0503020204020204" charset="-122"/>
                <a:cs typeface="+mn-ea"/>
                <a:sym typeface="+mn-ea"/>
              </a:endParaRPr>
            </a:p>
          </p:txBody>
        </p:sp>
      </p:grpSp>
      <p:grpSp>
        <p:nvGrpSpPr>
          <p:cNvPr id="33" name="组合 32"/>
          <p:cNvGrpSpPr/>
          <p:nvPr>
            <p:custDataLst>
              <p:tags r:id="rId19"/>
            </p:custDataLst>
          </p:nvPr>
        </p:nvGrpSpPr>
        <p:grpSpPr>
          <a:xfrm>
            <a:off x="1151573" y="2719070"/>
            <a:ext cx="629285" cy="1648460"/>
            <a:chOff x="4304043" y="1286668"/>
            <a:chExt cx="3837944" cy="2757793"/>
          </a:xfrm>
          <a:gradFill>
            <a:gsLst>
              <a:gs pos="0">
                <a:srgbClr val="E30000"/>
              </a:gs>
              <a:gs pos="100000">
                <a:srgbClr val="760303"/>
              </a:gs>
            </a:gsLst>
            <a:lin scaled="0"/>
          </a:gradFill>
          <a:effectLst>
            <a:outerShdw blurRad="381000" dist="254000" dir="8100000" algn="tr" rotWithShape="0">
              <a:prstClr val="black">
                <a:alpha val="40000"/>
              </a:prstClr>
            </a:outerShdw>
          </a:effectLst>
        </p:grpSpPr>
        <p:sp>
          <p:nvSpPr>
            <p:cNvPr id="34" name="圆角矩形 33"/>
            <p:cNvSpPr/>
            <p:nvPr>
              <p:custDataLst>
                <p:tags r:id="rId20"/>
              </p:custDataLst>
            </p:nvPr>
          </p:nvSpPr>
          <p:spPr>
            <a:xfrm>
              <a:off x="4304043" y="1286668"/>
              <a:ext cx="3837944" cy="2757793"/>
            </a:xfrm>
            <a:prstGeom prst="roundRect">
              <a:avLst/>
            </a:prstGeom>
            <a:grpFill/>
            <a:ln w="57150">
              <a:solidFill>
                <a:srgbClr val="C00000"/>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2400" b="1">
                <a:solidFill>
                  <a:schemeClr val="bg1"/>
                </a:solidFill>
                <a:ea typeface="微软雅黑" panose="020B0503020204020204" charset="-122"/>
                <a:sym typeface="+mn-ea"/>
              </a:endParaRPr>
            </a:p>
          </p:txBody>
        </p:sp>
        <p:sp>
          <p:nvSpPr>
            <p:cNvPr id="35" name="圆角矩形 34"/>
            <p:cNvSpPr/>
            <p:nvPr>
              <p:custDataLst>
                <p:tags r:id="rId21"/>
              </p:custDataLst>
            </p:nvPr>
          </p:nvSpPr>
          <p:spPr>
            <a:xfrm>
              <a:off x="4304654" y="1367328"/>
              <a:ext cx="3789076" cy="2596474"/>
            </a:xfrm>
            <a:prstGeom prst="roundRect">
              <a:avLst/>
            </a:prstGeom>
            <a:grpFill/>
            <a:ln w="57150">
              <a:solidFill>
                <a:srgbClr val="C00000"/>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a:solidFill>
                    <a:schemeClr val="bg1"/>
                  </a:solidFill>
                  <a:latin typeface="微软雅黑" panose="020B0503020204020204" charset="-122"/>
                  <a:ea typeface="微软雅黑" panose="020B0503020204020204" charset="-122"/>
                  <a:cs typeface="+mn-ea"/>
                  <a:sym typeface="+mn-ea"/>
                </a:rPr>
                <a:t>生产力</a:t>
              </a:r>
              <a:endParaRPr lang="zh-CN" altLang="en-US" sz="2400" b="1">
                <a:solidFill>
                  <a:schemeClr val="bg1"/>
                </a:solidFill>
                <a:latin typeface="微软雅黑" panose="020B0503020204020204" charset="-122"/>
                <a:ea typeface="微软雅黑" panose="020B0503020204020204" charset="-122"/>
                <a:cs typeface="+mn-ea"/>
                <a:sym typeface="+mn-ea"/>
              </a:endParaRPr>
            </a:p>
          </p:txBody>
        </p:sp>
      </p:grpSp>
      <p:sp>
        <p:nvSpPr>
          <p:cNvPr id="43" name="左大括号 42"/>
          <p:cNvSpPr/>
          <p:nvPr>
            <p:custDataLst>
              <p:tags r:id="rId22"/>
            </p:custDataLst>
          </p:nvPr>
        </p:nvSpPr>
        <p:spPr>
          <a:xfrm rot="10800000">
            <a:off x="7271703" y="3547745"/>
            <a:ext cx="459105" cy="1453515"/>
          </a:xfrm>
          <a:prstGeom prst="leftBrace">
            <a:avLst>
              <a:gd name="adj1" fmla="val 0"/>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9" name="文本框 58"/>
          <p:cNvSpPr txBox="1"/>
          <p:nvPr>
            <p:custDataLst>
              <p:tags r:id="rId23"/>
            </p:custDataLst>
          </p:nvPr>
        </p:nvSpPr>
        <p:spPr>
          <a:xfrm>
            <a:off x="9414193" y="1838960"/>
            <a:ext cx="1351915" cy="368300"/>
          </a:xfrm>
          <a:prstGeom prst="rect">
            <a:avLst/>
          </a:prstGeom>
          <a:noFill/>
        </p:spPr>
        <p:txBody>
          <a:bodyPr wrap="square" rtlCol="0">
            <a:spAutoFit/>
          </a:bodyPr>
          <a:lstStyle/>
          <a:p>
            <a:r>
              <a:rPr lang="zh-CN" altLang="en-US" b="1">
                <a:solidFill>
                  <a:srgbClr val="C00000"/>
                </a:solidFill>
                <a:latin typeface="微软雅黑" panose="020B0503020204020204" charset="-122"/>
                <a:ea typeface="微软雅黑" panose="020B0503020204020204" charset="-122"/>
              </a:rPr>
              <a:t>决定性因素</a:t>
            </a:r>
            <a:endParaRPr lang="zh-CN" altLang="en-US" b="1">
              <a:solidFill>
                <a:srgbClr val="C00000"/>
              </a:solidFill>
              <a:latin typeface="微软雅黑" panose="020B0503020204020204" charset="-122"/>
              <a:ea typeface="微软雅黑" panose="020B0503020204020204" charset="-122"/>
            </a:endParaRPr>
          </a:p>
        </p:txBody>
      </p:sp>
      <p:sp>
        <p:nvSpPr>
          <p:cNvPr id="62" name="文本框 61"/>
          <p:cNvSpPr txBox="1"/>
          <p:nvPr>
            <p:custDataLst>
              <p:tags r:id="rId24"/>
            </p:custDataLst>
          </p:nvPr>
        </p:nvSpPr>
        <p:spPr>
          <a:xfrm>
            <a:off x="7960678" y="3240405"/>
            <a:ext cx="2190115" cy="368300"/>
          </a:xfrm>
          <a:prstGeom prst="rect">
            <a:avLst/>
          </a:prstGeom>
          <a:noFill/>
        </p:spPr>
        <p:txBody>
          <a:bodyPr wrap="square" rtlCol="0">
            <a:spAutoFit/>
          </a:bodyPr>
          <a:lstStyle/>
          <a:p>
            <a:r>
              <a:rPr lang="zh-CN" altLang="en-US" b="1">
                <a:solidFill>
                  <a:srgbClr val="C00000"/>
                </a:solidFill>
                <a:latin typeface="微软雅黑" panose="020B0503020204020204" charset="-122"/>
                <a:ea typeface="微软雅黑" panose="020B0503020204020204" charset="-122"/>
              </a:rPr>
              <a:t>生产力水平的标志</a:t>
            </a:r>
            <a:endParaRPr lang="zh-CN" altLang="en-US" b="1">
              <a:solidFill>
                <a:srgbClr val="C00000"/>
              </a:solidFill>
              <a:latin typeface="微软雅黑" panose="020B0503020204020204" charset="-122"/>
              <a:ea typeface="微软雅黑" panose="020B0503020204020204" charset="-122"/>
            </a:endParaRPr>
          </a:p>
        </p:txBody>
      </p:sp>
      <p:cxnSp>
        <p:nvCxnSpPr>
          <p:cNvPr id="9" name="直接箭头连接符 8"/>
          <p:cNvCxnSpPr/>
          <p:nvPr>
            <p:custDataLst>
              <p:tags r:id="rId25"/>
            </p:custDataLst>
          </p:nvPr>
        </p:nvCxnSpPr>
        <p:spPr>
          <a:xfrm flipH="1">
            <a:off x="6665278" y="2011045"/>
            <a:ext cx="0" cy="110045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5" name="右箭头 64"/>
          <p:cNvSpPr/>
          <p:nvPr>
            <p:custDataLst>
              <p:tags r:id="rId26"/>
            </p:custDataLst>
          </p:nvPr>
        </p:nvSpPr>
        <p:spPr>
          <a:xfrm>
            <a:off x="1933258" y="3383280"/>
            <a:ext cx="510540" cy="322580"/>
          </a:xfrm>
          <a:prstGeom prst="rightArrow">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charset="-122"/>
              <a:ea typeface="微软雅黑" panose="020B0503020204020204" charset="-122"/>
            </a:endParaRPr>
          </a:p>
        </p:txBody>
      </p:sp>
      <p:sp>
        <p:nvSpPr>
          <p:cNvPr id="66" name="文本框 65"/>
          <p:cNvSpPr txBox="1"/>
          <p:nvPr>
            <p:custDataLst>
              <p:tags r:id="rId27"/>
            </p:custDataLst>
          </p:nvPr>
        </p:nvSpPr>
        <p:spPr>
          <a:xfrm>
            <a:off x="2472373" y="2420620"/>
            <a:ext cx="847725" cy="2245360"/>
          </a:xfrm>
          <a:prstGeom prst="rect">
            <a:avLst/>
          </a:prstGeom>
          <a:noFill/>
          <a:ln>
            <a:solidFill>
              <a:srgbClr val="C00000"/>
            </a:solidFill>
          </a:ln>
        </p:spPr>
        <p:txBody>
          <a:bodyPr wrap="square" rtlCol="0">
            <a:spAutoFit/>
          </a:bodyPr>
          <a:lstStyle/>
          <a:p>
            <a:pPr algn="ctr"/>
            <a:r>
              <a:rPr lang="zh-CN" altLang="en-US" sz="2000" b="1">
                <a:solidFill>
                  <a:schemeClr val="tx1"/>
                </a:solidFill>
                <a:latin typeface="微软雅黑" panose="020B0503020204020204" charset="-122"/>
                <a:ea typeface="微软雅黑" panose="020B0503020204020204" charset="-122"/>
              </a:rPr>
              <a:t>人类利用自然</a:t>
            </a:r>
            <a:endParaRPr lang="zh-CN" altLang="en-US" sz="2000" b="1">
              <a:solidFill>
                <a:schemeClr val="tx1"/>
              </a:solidFill>
              <a:latin typeface="微软雅黑" panose="020B0503020204020204" charset="-122"/>
              <a:ea typeface="微软雅黑" panose="020B0503020204020204" charset="-122"/>
            </a:endParaRPr>
          </a:p>
          <a:p>
            <a:pPr algn="ctr"/>
            <a:r>
              <a:rPr lang="zh-CN" altLang="en-US" sz="2000" b="1">
                <a:solidFill>
                  <a:schemeClr val="tx1"/>
                </a:solidFill>
                <a:latin typeface="微软雅黑" panose="020B0503020204020204" charset="-122"/>
                <a:ea typeface="微软雅黑" panose="020B0503020204020204" charset="-122"/>
              </a:rPr>
              <a:t>与改造自然的能力</a:t>
            </a:r>
            <a:endParaRPr lang="zh-CN" altLang="en-US" sz="2000" b="1">
              <a:solidFill>
                <a:schemeClr val="tx1"/>
              </a:solidFill>
              <a:latin typeface="微软雅黑" panose="020B0503020204020204" charset="-122"/>
              <a:ea typeface="微软雅黑" panose="020B0503020204020204" charset="-122"/>
            </a:endParaRPr>
          </a:p>
        </p:txBody>
      </p:sp>
      <p:sp>
        <p:nvSpPr>
          <p:cNvPr id="67" name="文本框 66"/>
          <p:cNvSpPr txBox="1"/>
          <p:nvPr>
            <p:custDataLst>
              <p:tags r:id="rId28"/>
            </p:custDataLst>
          </p:nvPr>
        </p:nvSpPr>
        <p:spPr>
          <a:xfrm>
            <a:off x="4070033" y="1797050"/>
            <a:ext cx="1165225" cy="368300"/>
          </a:xfrm>
          <a:prstGeom prst="rect">
            <a:avLst/>
          </a:prstGeom>
          <a:noFill/>
          <a:ln>
            <a:solidFill>
              <a:srgbClr val="C00000"/>
            </a:solidFill>
            <a:prstDash val="dashDot"/>
          </a:ln>
        </p:spPr>
        <p:txBody>
          <a:bodyPr wrap="square" rtlCol="0">
            <a:spAutoFit/>
          </a:bodyPr>
          <a:lstStyle/>
          <a:p>
            <a:pPr algn="ctr"/>
            <a:r>
              <a:rPr lang="zh-CN" altLang="en-US" sz="1800" b="1">
                <a:latin typeface="微软雅黑" panose="020B0503020204020204" charset="-122"/>
                <a:ea typeface="微软雅黑" panose="020B0503020204020204" charset="-122"/>
              </a:rPr>
              <a:t>谁来改造</a:t>
            </a:r>
            <a:endParaRPr lang="zh-CN" altLang="en-US" sz="1800" b="1">
              <a:latin typeface="微软雅黑" panose="020B0503020204020204" charset="-122"/>
              <a:ea typeface="微软雅黑" panose="020B0503020204020204" charset="-122"/>
            </a:endParaRPr>
          </a:p>
        </p:txBody>
      </p:sp>
      <p:sp>
        <p:nvSpPr>
          <p:cNvPr id="68" name="文本框 67"/>
          <p:cNvSpPr txBox="1"/>
          <p:nvPr>
            <p:custDataLst>
              <p:tags r:id="rId29"/>
            </p:custDataLst>
          </p:nvPr>
        </p:nvSpPr>
        <p:spPr>
          <a:xfrm>
            <a:off x="4080193" y="3303270"/>
            <a:ext cx="1165225" cy="368300"/>
          </a:xfrm>
          <a:prstGeom prst="rect">
            <a:avLst/>
          </a:prstGeom>
          <a:noFill/>
          <a:ln>
            <a:solidFill>
              <a:srgbClr val="C00000"/>
            </a:solidFill>
            <a:prstDash val="dashDot"/>
          </a:ln>
        </p:spPr>
        <p:txBody>
          <a:bodyPr wrap="square" rtlCol="0">
            <a:spAutoFit/>
          </a:bodyPr>
          <a:lstStyle/>
          <a:p>
            <a:pPr algn="ctr"/>
            <a:r>
              <a:rPr lang="zh-CN" altLang="en-US" sz="1800" b="1">
                <a:latin typeface="微软雅黑" panose="020B0503020204020204" charset="-122"/>
                <a:ea typeface="微软雅黑" panose="020B0503020204020204" charset="-122"/>
              </a:rPr>
              <a:t>怎么改造</a:t>
            </a:r>
            <a:endParaRPr lang="zh-CN" altLang="en-US" sz="1800" b="1">
              <a:latin typeface="微软雅黑" panose="020B0503020204020204" charset="-122"/>
              <a:ea typeface="微软雅黑" panose="020B0503020204020204" charset="-122"/>
            </a:endParaRPr>
          </a:p>
        </p:txBody>
      </p:sp>
      <p:sp>
        <p:nvSpPr>
          <p:cNvPr id="69" name="文本框 68"/>
          <p:cNvSpPr txBox="1"/>
          <p:nvPr>
            <p:custDataLst>
              <p:tags r:id="rId30"/>
            </p:custDataLst>
          </p:nvPr>
        </p:nvSpPr>
        <p:spPr>
          <a:xfrm>
            <a:off x="4080193" y="4773930"/>
            <a:ext cx="1165225" cy="368300"/>
          </a:xfrm>
          <a:prstGeom prst="rect">
            <a:avLst/>
          </a:prstGeom>
          <a:noFill/>
          <a:ln>
            <a:solidFill>
              <a:srgbClr val="C00000"/>
            </a:solidFill>
            <a:prstDash val="dashDot"/>
          </a:ln>
        </p:spPr>
        <p:txBody>
          <a:bodyPr wrap="square" rtlCol="0">
            <a:spAutoFit/>
          </a:bodyPr>
          <a:lstStyle/>
          <a:p>
            <a:pPr algn="ctr"/>
            <a:r>
              <a:rPr lang="zh-CN" altLang="en-US" sz="1800" b="1">
                <a:latin typeface="微软雅黑" panose="020B0503020204020204" charset="-122"/>
                <a:ea typeface="微软雅黑" panose="020B0503020204020204" charset="-122"/>
              </a:rPr>
              <a:t>改造什么</a:t>
            </a:r>
            <a:endParaRPr lang="zh-CN" altLang="en-US" sz="1800" b="1">
              <a:latin typeface="微软雅黑" panose="020B0503020204020204" charset="-122"/>
              <a:ea typeface="微软雅黑" panose="020B0503020204020204" charset="-122"/>
            </a:endParaRPr>
          </a:p>
        </p:txBody>
      </p:sp>
      <p:grpSp>
        <p:nvGrpSpPr>
          <p:cNvPr id="70" name="组合 69"/>
          <p:cNvGrpSpPr/>
          <p:nvPr>
            <p:custDataLst>
              <p:tags r:id="rId31"/>
            </p:custDataLst>
          </p:nvPr>
        </p:nvGrpSpPr>
        <p:grpSpPr>
          <a:xfrm>
            <a:off x="3381058" y="2010410"/>
            <a:ext cx="697230" cy="2922270"/>
            <a:chOff x="8140" y="8112"/>
            <a:chExt cx="1098" cy="3649"/>
          </a:xfrm>
        </p:grpSpPr>
        <p:sp>
          <p:nvSpPr>
            <p:cNvPr id="71" name="左大括号 70"/>
            <p:cNvSpPr/>
            <p:nvPr>
              <p:custDataLst>
                <p:tags r:id="rId32"/>
              </p:custDataLst>
            </p:nvPr>
          </p:nvSpPr>
          <p:spPr>
            <a:xfrm>
              <a:off x="8140" y="8112"/>
              <a:ext cx="1072" cy="3649"/>
            </a:xfrm>
            <a:prstGeom prst="leftBrace">
              <a:avLst>
                <a:gd name="adj1" fmla="val 0"/>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72" name="直接连接符 71"/>
            <p:cNvCxnSpPr/>
            <p:nvPr>
              <p:custDataLst>
                <p:tags r:id="rId33"/>
              </p:custDataLst>
            </p:nvPr>
          </p:nvCxnSpPr>
          <p:spPr>
            <a:xfrm>
              <a:off x="8312" y="9919"/>
              <a:ext cx="926" cy="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73" name="文本框 72"/>
          <p:cNvSpPr txBox="1"/>
          <p:nvPr>
            <p:custDataLst>
              <p:tags r:id="rId34"/>
            </p:custDataLst>
          </p:nvPr>
        </p:nvSpPr>
        <p:spPr>
          <a:xfrm>
            <a:off x="7747953" y="1840230"/>
            <a:ext cx="1175385" cy="368300"/>
          </a:xfrm>
          <a:prstGeom prst="rect">
            <a:avLst/>
          </a:prstGeom>
          <a:noFill/>
          <a:ln>
            <a:solidFill>
              <a:srgbClr val="C00000"/>
            </a:solidFill>
            <a:prstDash val="dashDot"/>
          </a:ln>
        </p:spPr>
        <p:txBody>
          <a:bodyPr wrap="square" rtlCol="0">
            <a:spAutoFit/>
          </a:bodyPr>
          <a:lstStyle/>
          <a:p>
            <a:pPr algn="ctr"/>
            <a:r>
              <a:rPr lang="zh-CN" altLang="en-US" sz="1800" b="1">
                <a:latin typeface="微软雅黑" panose="020B0503020204020204" charset="-122"/>
                <a:ea typeface="微软雅黑" panose="020B0503020204020204" charset="-122"/>
              </a:rPr>
              <a:t>人的因素</a:t>
            </a:r>
            <a:endParaRPr lang="zh-CN" altLang="en-US" sz="1800" b="1">
              <a:latin typeface="微软雅黑" panose="020B0503020204020204" charset="-122"/>
              <a:ea typeface="微软雅黑" panose="020B0503020204020204" charset="-122"/>
            </a:endParaRPr>
          </a:p>
        </p:txBody>
      </p:sp>
      <p:sp>
        <p:nvSpPr>
          <p:cNvPr id="74" name="文本框 73"/>
          <p:cNvSpPr txBox="1"/>
          <p:nvPr>
            <p:custDataLst>
              <p:tags r:id="rId35"/>
            </p:custDataLst>
          </p:nvPr>
        </p:nvSpPr>
        <p:spPr>
          <a:xfrm>
            <a:off x="7820343" y="4103370"/>
            <a:ext cx="1175385" cy="368300"/>
          </a:xfrm>
          <a:prstGeom prst="rect">
            <a:avLst/>
          </a:prstGeom>
          <a:noFill/>
          <a:ln>
            <a:solidFill>
              <a:srgbClr val="C00000"/>
            </a:solidFill>
            <a:prstDash val="dashDot"/>
          </a:ln>
        </p:spPr>
        <p:txBody>
          <a:bodyPr wrap="square" rtlCol="0">
            <a:spAutoFit/>
          </a:bodyPr>
          <a:lstStyle/>
          <a:p>
            <a:pPr algn="ctr"/>
            <a:r>
              <a:rPr lang="zh-CN" altLang="en-US" sz="1800" b="1">
                <a:latin typeface="微软雅黑" panose="020B0503020204020204" charset="-122"/>
                <a:ea typeface="微软雅黑" panose="020B0503020204020204" charset="-122"/>
              </a:rPr>
              <a:t>物的因素</a:t>
            </a:r>
            <a:endParaRPr lang="zh-CN" altLang="en-US" sz="1800" b="1">
              <a:latin typeface="微软雅黑" panose="020B0503020204020204" charset="-122"/>
              <a:ea typeface="微软雅黑" panose="020B0503020204020204" charset="-122"/>
            </a:endParaRPr>
          </a:p>
        </p:txBody>
      </p:sp>
      <p:cxnSp>
        <p:nvCxnSpPr>
          <p:cNvPr id="75" name="直接连接符 74"/>
          <p:cNvCxnSpPr/>
          <p:nvPr>
            <p:custDataLst>
              <p:tags r:id="rId36"/>
            </p:custDataLst>
          </p:nvPr>
        </p:nvCxnSpPr>
        <p:spPr>
          <a:xfrm>
            <a:off x="8936673" y="2048510"/>
            <a:ext cx="628650" cy="254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76" name="文本框 75"/>
          <p:cNvSpPr txBox="1"/>
          <p:nvPr>
            <p:custDataLst>
              <p:tags r:id="rId37"/>
            </p:custDataLst>
          </p:nvPr>
        </p:nvSpPr>
        <p:spPr>
          <a:xfrm>
            <a:off x="9624378" y="3734435"/>
            <a:ext cx="348615" cy="1198880"/>
          </a:xfrm>
          <a:prstGeom prst="rect">
            <a:avLst/>
          </a:prstGeom>
          <a:noFill/>
          <a:ln w="12700" cmpd="sng">
            <a:solidFill>
              <a:srgbClr val="C00000"/>
            </a:solidFill>
            <a:prstDash val="solid"/>
          </a:ln>
        </p:spPr>
        <p:txBody>
          <a:bodyPr wrap="square" rtlCol="0">
            <a:spAutoFit/>
          </a:bodyPr>
          <a:lstStyle/>
          <a:p>
            <a:pPr algn="ctr"/>
            <a:r>
              <a:rPr lang="zh-CN" altLang="en-US" b="1">
                <a:solidFill>
                  <a:schemeClr val="tx1"/>
                </a:solidFill>
                <a:latin typeface="微软雅黑" panose="020B0503020204020204" charset="-122"/>
                <a:ea typeface="微软雅黑" panose="020B0503020204020204" charset="-122"/>
              </a:rPr>
              <a:t>生</a:t>
            </a:r>
            <a:endParaRPr lang="zh-CN" altLang="en-US" b="1">
              <a:solidFill>
                <a:schemeClr val="tx1"/>
              </a:solidFill>
              <a:latin typeface="微软雅黑" panose="020B0503020204020204" charset="-122"/>
              <a:ea typeface="微软雅黑" panose="020B0503020204020204" charset="-122"/>
            </a:endParaRPr>
          </a:p>
          <a:p>
            <a:pPr algn="ctr"/>
            <a:r>
              <a:rPr lang="zh-CN" altLang="en-US" b="1">
                <a:solidFill>
                  <a:schemeClr val="tx1"/>
                </a:solidFill>
                <a:latin typeface="微软雅黑" panose="020B0503020204020204" charset="-122"/>
                <a:ea typeface="微软雅黑" panose="020B0503020204020204" charset="-122"/>
              </a:rPr>
              <a:t>产</a:t>
            </a:r>
            <a:endParaRPr lang="zh-CN" altLang="en-US" b="1">
              <a:solidFill>
                <a:schemeClr val="tx1"/>
              </a:solidFill>
              <a:latin typeface="微软雅黑" panose="020B0503020204020204" charset="-122"/>
              <a:ea typeface="微软雅黑" panose="020B0503020204020204" charset="-122"/>
            </a:endParaRPr>
          </a:p>
          <a:p>
            <a:pPr algn="ctr"/>
            <a:r>
              <a:rPr lang="zh-CN" altLang="en-US" b="1">
                <a:solidFill>
                  <a:schemeClr val="tx1"/>
                </a:solidFill>
                <a:latin typeface="微软雅黑" panose="020B0503020204020204" charset="-122"/>
                <a:ea typeface="微软雅黑" panose="020B0503020204020204" charset="-122"/>
              </a:rPr>
              <a:t>资</a:t>
            </a:r>
            <a:endParaRPr lang="zh-CN" altLang="en-US" b="1">
              <a:solidFill>
                <a:schemeClr val="tx1"/>
              </a:solidFill>
              <a:latin typeface="微软雅黑" panose="020B0503020204020204" charset="-122"/>
              <a:ea typeface="微软雅黑" panose="020B0503020204020204" charset="-122"/>
            </a:endParaRPr>
          </a:p>
          <a:p>
            <a:pPr algn="ctr"/>
            <a:r>
              <a:rPr lang="zh-CN" altLang="en-US" b="1">
                <a:solidFill>
                  <a:schemeClr val="tx1"/>
                </a:solidFill>
                <a:latin typeface="微软雅黑" panose="020B0503020204020204" charset="-122"/>
                <a:ea typeface="微软雅黑" panose="020B0503020204020204" charset="-122"/>
              </a:rPr>
              <a:t>料</a:t>
            </a:r>
            <a:endParaRPr lang="zh-CN" altLang="en-US" b="1">
              <a:solidFill>
                <a:schemeClr val="tx1"/>
              </a:solidFill>
              <a:latin typeface="微软雅黑" panose="020B0503020204020204" charset="-122"/>
              <a:ea typeface="微软雅黑" panose="020B0503020204020204" charset="-122"/>
            </a:endParaRPr>
          </a:p>
        </p:txBody>
      </p:sp>
      <p:cxnSp>
        <p:nvCxnSpPr>
          <p:cNvPr id="77" name="直接连接符 76"/>
          <p:cNvCxnSpPr/>
          <p:nvPr>
            <p:custDataLst>
              <p:tags r:id="rId38"/>
            </p:custDataLst>
          </p:nvPr>
        </p:nvCxnSpPr>
        <p:spPr>
          <a:xfrm>
            <a:off x="8995728" y="4283075"/>
            <a:ext cx="628650" cy="254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79" name="文本框 78"/>
          <p:cNvSpPr txBox="1"/>
          <p:nvPr>
            <p:custDataLst>
              <p:tags r:id="rId39"/>
            </p:custDataLst>
          </p:nvPr>
        </p:nvSpPr>
        <p:spPr>
          <a:xfrm>
            <a:off x="7365683" y="2645410"/>
            <a:ext cx="3506470" cy="368300"/>
          </a:xfrm>
          <a:prstGeom prst="rect">
            <a:avLst/>
          </a:prstGeom>
          <a:noFill/>
        </p:spPr>
        <p:txBody>
          <a:bodyPr wrap="none" rtlCol="0" anchor="t">
            <a:spAutoFit/>
          </a:bodyPr>
          <a:lstStyle/>
          <a:p>
            <a:r>
              <a:rPr lang="zh-CN" altLang="en-US" b="1" smtClean="0">
                <a:latin typeface="微软雅黑" panose="020B0503020204020204" charset="-122"/>
                <a:ea typeface="微软雅黑" panose="020B0503020204020204" charset="-122"/>
                <a:cs typeface="微软雅黑" panose="020B0503020204020204" charset="-122"/>
                <a:sym typeface="+mn-ea"/>
              </a:rPr>
              <a:t>（石器</a:t>
            </a:r>
            <a:r>
              <a:rPr lang="en-US" altLang="zh-CN" b="1" smtClean="0">
                <a:latin typeface="微软雅黑" panose="020B0503020204020204" charset="-122"/>
                <a:ea typeface="微软雅黑" panose="020B0503020204020204" charset="-122"/>
                <a:cs typeface="微软雅黑" panose="020B0503020204020204" charset="-122"/>
                <a:sym typeface="+mn-ea"/>
              </a:rPr>
              <a:t>—</a:t>
            </a:r>
            <a:r>
              <a:rPr lang="zh-CN" altLang="en-US" b="1" smtClean="0">
                <a:latin typeface="微软雅黑" panose="020B0503020204020204" charset="-122"/>
                <a:ea typeface="微软雅黑" panose="020B0503020204020204" charset="-122"/>
                <a:cs typeface="微软雅黑" panose="020B0503020204020204" charset="-122"/>
                <a:sym typeface="+mn-ea"/>
              </a:rPr>
              <a:t>铁器</a:t>
            </a:r>
            <a:r>
              <a:rPr lang="en-US" altLang="zh-CN" b="1" smtClean="0">
                <a:latin typeface="微软雅黑" panose="020B0503020204020204" charset="-122"/>
                <a:ea typeface="微软雅黑" panose="020B0503020204020204" charset="-122"/>
                <a:cs typeface="微软雅黑" panose="020B0503020204020204" charset="-122"/>
                <a:sym typeface="+mn-ea"/>
              </a:rPr>
              <a:t>—</a:t>
            </a:r>
            <a:r>
              <a:rPr lang="zh-CN" altLang="en-US" b="1" smtClean="0">
                <a:latin typeface="微软雅黑" panose="020B0503020204020204" charset="-122"/>
                <a:ea typeface="微软雅黑" panose="020B0503020204020204" charset="-122"/>
                <a:cs typeface="微软雅黑" panose="020B0503020204020204" charset="-122"/>
                <a:sym typeface="+mn-ea"/>
              </a:rPr>
              <a:t>机器</a:t>
            </a:r>
            <a:r>
              <a:rPr lang="en-US" altLang="zh-CN" b="1" smtClean="0">
                <a:latin typeface="微软雅黑" panose="020B0503020204020204" charset="-122"/>
                <a:ea typeface="微软雅黑" panose="020B0503020204020204" charset="-122"/>
                <a:cs typeface="微软雅黑" panose="020B0503020204020204" charset="-122"/>
                <a:sym typeface="+mn-ea"/>
              </a:rPr>
              <a:t>—</a:t>
            </a:r>
            <a:r>
              <a:rPr lang="zh-CN" altLang="en-US" b="1" smtClean="0">
                <a:latin typeface="微软雅黑" panose="020B0503020204020204" charset="-122"/>
                <a:ea typeface="微软雅黑" panose="020B0503020204020204" charset="-122"/>
                <a:cs typeface="微软雅黑" panose="020B0503020204020204" charset="-122"/>
                <a:sym typeface="+mn-ea"/>
              </a:rPr>
              <a:t>机器人 ）</a:t>
            </a: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3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300"/>
                                        <p:tgtEl>
                                          <p:spTgt spid="4"/>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ppt_x</p:attrName>
                                        </p:attrNameLst>
                                      </p:cBhvr>
                                      <p:tavLst>
                                        <p:tav tm="0">
                                          <p:val>
                                            <p:strVal val="#ppt_x-#ppt_w*1.125000"/>
                                          </p:val>
                                        </p:tav>
                                        <p:tav tm="100000">
                                          <p:val>
                                            <p:strVal val="#ppt_x"/>
                                          </p:val>
                                        </p:tav>
                                      </p:tavLst>
                                    </p:anim>
                                    <p:animEffect transition="in" filter="wipe(righ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65"/>
                                        </p:tgtEl>
                                        <p:attrNameLst>
                                          <p:attrName>style.visibility</p:attrName>
                                        </p:attrNameLst>
                                      </p:cBhvr>
                                      <p:to>
                                        <p:strVal val="visible"/>
                                      </p:to>
                                    </p:set>
                                    <p:anim calcmode="lin" valueType="num">
                                      <p:cBhvr>
                                        <p:cTn id="21" dur="500" fill="hold"/>
                                        <p:tgtEl>
                                          <p:spTgt spid="65"/>
                                        </p:tgtEl>
                                        <p:attrNameLst>
                                          <p:attrName>ppt_w</p:attrName>
                                        </p:attrNameLst>
                                      </p:cBhvr>
                                      <p:tavLst>
                                        <p:tav tm="0">
                                          <p:val>
                                            <p:fltVal val="0"/>
                                          </p:val>
                                        </p:tav>
                                        <p:tav tm="100000">
                                          <p:val>
                                            <p:strVal val="#ppt_w"/>
                                          </p:val>
                                        </p:tav>
                                      </p:tavLst>
                                    </p:anim>
                                    <p:anim calcmode="lin" valueType="num">
                                      <p:cBhvr>
                                        <p:cTn id="22" dur="500" fill="hold"/>
                                        <p:tgtEl>
                                          <p:spTgt spid="65"/>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anim calcmode="lin" valueType="num">
                                      <p:cBhvr>
                                        <p:cTn id="25" dur="500" fill="hold"/>
                                        <p:tgtEl>
                                          <p:spTgt spid="66"/>
                                        </p:tgtEl>
                                        <p:attrNameLst>
                                          <p:attrName>ppt_w</p:attrName>
                                        </p:attrNameLst>
                                      </p:cBhvr>
                                      <p:tavLst>
                                        <p:tav tm="0">
                                          <p:val>
                                            <p:fltVal val="0"/>
                                          </p:val>
                                        </p:tav>
                                        <p:tav tm="100000">
                                          <p:val>
                                            <p:strVal val="#ppt_w"/>
                                          </p:val>
                                        </p:tav>
                                      </p:tavLst>
                                    </p:anim>
                                    <p:anim calcmode="lin" valueType="num">
                                      <p:cBhvr>
                                        <p:cTn id="26" dur="500" fill="hold"/>
                                        <p:tgtEl>
                                          <p:spTgt spid="66"/>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67"/>
                                        </p:tgtEl>
                                        <p:attrNameLst>
                                          <p:attrName>style.visibility</p:attrName>
                                        </p:attrNameLst>
                                      </p:cBhvr>
                                      <p:to>
                                        <p:strVal val="visible"/>
                                      </p:to>
                                    </p:set>
                                    <p:anim calcmode="lin" valueType="num">
                                      <p:cBhvr>
                                        <p:cTn id="31" dur="500" fill="hold"/>
                                        <p:tgtEl>
                                          <p:spTgt spid="67"/>
                                        </p:tgtEl>
                                        <p:attrNameLst>
                                          <p:attrName>ppt_w</p:attrName>
                                        </p:attrNameLst>
                                      </p:cBhvr>
                                      <p:tavLst>
                                        <p:tav tm="0">
                                          <p:val>
                                            <p:fltVal val="0"/>
                                          </p:val>
                                        </p:tav>
                                        <p:tav tm="100000">
                                          <p:val>
                                            <p:strVal val="#ppt_w"/>
                                          </p:val>
                                        </p:tav>
                                      </p:tavLst>
                                    </p:anim>
                                    <p:anim calcmode="lin" valueType="num">
                                      <p:cBhvr>
                                        <p:cTn id="32" dur="500" fill="hold"/>
                                        <p:tgtEl>
                                          <p:spTgt spid="67"/>
                                        </p:tgtEl>
                                        <p:attrNameLst>
                                          <p:attrName>ppt_h</p:attrName>
                                        </p:attrNameLst>
                                      </p:cBhvr>
                                      <p:tavLst>
                                        <p:tav tm="0">
                                          <p:val>
                                            <p:fltVal val="0"/>
                                          </p:val>
                                        </p:tav>
                                        <p:tav tm="100000">
                                          <p:val>
                                            <p:strVal val="#ppt_h"/>
                                          </p:val>
                                        </p:tav>
                                      </p:tavLst>
                                    </p:anim>
                                    <p:animEffect transition="in" filter="fade">
                                      <p:cBhvr>
                                        <p:cTn id="33" dur="500"/>
                                        <p:tgtEl>
                                          <p:spTgt spid="67"/>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68"/>
                                        </p:tgtEl>
                                        <p:attrNameLst>
                                          <p:attrName>style.visibility</p:attrName>
                                        </p:attrNameLst>
                                      </p:cBhvr>
                                      <p:to>
                                        <p:strVal val="visible"/>
                                      </p:to>
                                    </p:set>
                                    <p:anim calcmode="lin" valueType="num">
                                      <p:cBhvr>
                                        <p:cTn id="36" dur="500" fill="hold"/>
                                        <p:tgtEl>
                                          <p:spTgt spid="68"/>
                                        </p:tgtEl>
                                        <p:attrNameLst>
                                          <p:attrName>ppt_w</p:attrName>
                                        </p:attrNameLst>
                                      </p:cBhvr>
                                      <p:tavLst>
                                        <p:tav tm="0">
                                          <p:val>
                                            <p:fltVal val="0"/>
                                          </p:val>
                                        </p:tav>
                                        <p:tav tm="100000">
                                          <p:val>
                                            <p:strVal val="#ppt_w"/>
                                          </p:val>
                                        </p:tav>
                                      </p:tavLst>
                                    </p:anim>
                                    <p:anim calcmode="lin" valueType="num">
                                      <p:cBhvr>
                                        <p:cTn id="37" dur="500" fill="hold"/>
                                        <p:tgtEl>
                                          <p:spTgt spid="68"/>
                                        </p:tgtEl>
                                        <p:attrNameLst>
                                          <p:attrName>ppt_h</p:attrName>
                                        </p:attrNameLst>
                                      </p:cBhvr>
                                      <p:tavLst>
                                        <p:tav tm="0">
                                          <p:val>
                                            <p:fltVal val="0"/>
                                          </p:val>
                                        </p:tav>
                                        <p:tav tm="100000">
                                          <p:val>
                                            <p:strVal val="#ppt_h"/>
                                          </p:val>
                                        </p:tav>
                                      </p:tavLst>
                                    </p:anim>
                                    <p:animEffect transition="in" filter="fade">
                                      <p:cBhvr>
                                        <p:cTn id="38" dur="500"/>
                                        <p:tgtEl>
                                          <p:spTgt spid="68"/>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69"/>
                                        </p:tgtEl>
                                        <p:attrNameLst>
                                          <p:attrName>style.visibility</p:attrName>
                                        </p:attrNameLst>
                                      </p:cBhvr>
                                      <p:to>
                                        <p:strVal val="visible"/>
                                      </p:to>
                                    </p:set>
                                    <p:anim calcmode="lin" valueType="num">
                                      <p:cBhvr>
                                        <p:cTn id="41" dur="500" fill="hold"/>
                                        <p:tgtEl>
                                          <p:spTgt spid="69"/>
                                        </p:tgtEl>
                                        <p:attrNameLst>
                                          <p:attrName>ppt_w</p:attrName>
                                        </p:attrNameLst>
                                      </p:cBhvr>
                                      <p:tavLst>
                                        <p:tav tm="0">
                                          <p:val>
                                            <p:fltVal val="0"/>
                                          </p:val>
                                        </p:tav>
                                        <p:tav tm="100000">
                                          <p:val>
                                            <p:strVal val="#ppt_w"/>
                                          </p:val>
                                        </p:tav>
                                      </p:tavLst>
                                    </p:anim>
                                    <p:anim calcmode="lin" valueType="num">
                                      <p:cBhvr>
                                        <p:cTn id="42" dur="500" fill="hold"/>
                                        <p:tgtEl>
                                          <p:spTgt spid="69"/>
                                        </p:tgtEl>
                                        <p:attrNameLst>
                                          <p:attrName>ppt_h</p:attrName>
                                        </p:attrNameLst>
                                      </p:cBhvr>
                                      <p:tavLst>
                                        <p:tav tm="0">
                                          <p:val>
                                            <p:fltVal val="0"/>
                                          </p:val>
                                        </p:tav>
                                        <p:tav tm="100000">
                                          <p:val>
                                            <p:strVal val="#ppt_h"/>
                                          </p:val>
                                        </p:tav>
                                      </p:tavLst>
                                    </p:anim>
                                    <p:animEffect transition="in" filter="fade">
                                      <p:cBhvr>
                                        <p:cTn id="43" dur="500"/>
                                        <p:tgtEl>
                                          <p:spTgt spid="69"/>
                                        </p:tgtEl>
                                      </p:cBhvr>
                                    </p:animEffect>
                                  </p:childTnLst>
                                </p:cTn>
                              </p:par>
                              <p:par>
                                <p:cTn id="44" presetID="53" presetClass="entr" presetSubtype="16" fill="hold" nodeType="withEffect">
                                  <p:stCondLst>
                                    <p:cond delay="0"/>
                                  </p:stCondLst>
                                  <p:childTnLst>
                                    <p:set>
                                      <p:cBhvr>
                                        <p:cTn id="45" dur="1" fill="hold">
                                          <p:stCondLst>
                                            <p:cond delay="0"/>
                                          </p:stCondLst>
                                        </p:cTn>
                                        <p:tgtEl>
                                          <p:spTgt spid="70"/>
                                        </p:tgtEl>
                                        <p:attrNameLst>
                                          <p:attrName>style.visibility</p:attrName>
                                        </p:attrNameLst>
                                      </p:cBhvr>
                                      <p:to>
                                        <p:strVal val="visible"/>
                                      </p:to>
                                    </p:set>
                                    <p:anim calcmode="lin" valueType="num">
                                      <p:cBhvr>
                                        <p:cTn id="46" dur="500" fill="hold"/>
                                        <p:tgtEl>
                                          <p:spTgt spid="70"/>
                                        </p:tgtEl>
                                        <p:attrNameLst>
                                          <p:attrName>ppt_w</p:attrName>
                                        </p:attrNameLst>
                                      </p:cBhvr>
                                      <p:tavLst>
                                        <p:tav tm="0">
                                          <p:val>
                                            <p:fltVal val="0"/>
                                          </p:val>
                                        </p:tav>
                                        <p:tav tm="100000">
                                          <p:val>
                                            <p:strVal val="#ppt_w"/>
                                          </p:val>
                                        </p:tav>
                                      </p:tavLst>
                                    </p:anim>
                                    <p:anim calcmode="lin" valueType="num">
                                      <p:cBhvr>
                                        <p:cTn id="47" dur="500" fill="hold"/>
                                        <p:tgtEl>
                                          <p:spTgt spid="70"/>
                                        </p:tgtEl>
                                        <p:attrNameLst>
                                          <p:attrName>ppt_h</p:attrName>
                                        </p:attrNameLst>
                                      </p:cBhvr>
                                      <p:tavLst>
                                        <p:tav tm="0">
                                          <p:val>
                                            <p:fltVal val="0"/>
                                          </p:val>
                                        </p:tav>
                                        <p:tav tm="100000">
                                          <p:val>
                                            <p:strVal val="#ppt_h"/>
                                          </p:val>
                                        </p:tav>
                                      </p:tavLst>
                                    </p:anim>
                                    <p:animEffect transition="in" filter="fade">
                                      <p:cBhvr>
                                        <p:cTn id="48" dur="500"/>
                                        <p:tgtEl>
                                          <p:spTgt spid="70"/>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p:cTn id="53" dur="500" fill="hold"/>
                                        <p:tgtEl>
                                          <p:spTgt spid="24"/>
                                        </p:tgtEl>
                                        <p:attrNameLst>
                                          <p:attrName>ppt_w</p:attrName>
                                        </p:attrNameLst>
                                      </p:cBhvr>
                                      <p:tavLst>
                                        <p:tav tm="0">
                                          <p:val>
                                            <p:fltVal val="0"/>
                                          </p:val>
                                        </p:tav>
                                        <p:tav tm="100000">
                                          <p:val>
                                            <p:strVal val="#ppt_w"/>
                                          </p:val>
                                        </p:tav>
                                      </p:tavLst>
                                    </p:anim>
                                    <p:anim calcmode="lin" valueType="num">
                                      <p:cBhvr>
                                        <p:cTn id="54" dur="500" fill="hold"/>
                                        <p:tgtEl>
                                          <p:spTgt spid="24"/>
                                        </p:tgtEl>
                                        <p:attrNameLst>
                                          <p:attrName>ppt_h</p:attrName>
                                        </p:attrNameLst>
                                      </p:cBhvr>
                                      <p:tavLst>
                                        <p:tav tm="0">
                                          <p:val>
                                            <p:fltVal val="0"/>
                                          </p:val>
                                        </p:tav>
                                        <p:tav tm="100000">
                                          <p:val>
                                            <p:strVal val="#ppt_h"/>
                                          </p:val>
                                        </p:tav>
                                      </p:tavLst>
                                    </p:anim>
                                    <p:animEffect transition="in" filter="fad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3" presetClass="entr" presetSubtype="16" fill="hold" nodeType="click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p:cTn id="60" dur="500" fill="hold"/>
                                        <p:tgtEl>
                                          <p:spTgt spid="9"/>
                                        </p:tgtEl>
                                        <p:attrNameLst>
                                          <p:attrName>ppt_w</p:attrName>
                                        </p:attrNameLst>
                                      </p:cBhvr>
                                      <p:tavLst>
                                        <p:tav tm="0">
                                          <p:val>
                                            <p:fltVal val="0"/>
                                          </p:val>
                                        </p:tav>
                                        <p:tav tm="100000">
                                          <p:val>
                                            <p:strVal val="#ppt_w"/>
                                          </p:val>
                                        </p:tav>
                                      </p:tavLst>
                                    </p:anim>
                                    <p:anim calcmode="lin" valueType="num">
                                      <p:cBhvr>
                                        <p:cTn id="61" dur="500" fill="hold"/>
                                        <p:tgtEl>
                                          <p:spTgt spid="9"/>
                                        </p:tgtEl>
                                        <p:attrNameLst>
                                          <p:attrName>ppt_h</p:attrName>
                                        </p:attrNameLst>
                                      </p:cBhvr>
                                      <p:tavLst>
                                        <p:tav tm="0">
                                          <p:val>
                                            <p:fltVal val="0"/>
                                          </p:val>
                                        </p:tav>
                                        <p:tav tm="100000">
                                          <p:val>
                                            <p:strVal val="#ppt_h"/>
                                          </p:val>
                                        </p:tav>
                                      </p:tavLst>
                                    </p:anim>
                                  </p:childTnLst>
                                </p:cTn>
                              </p:par>
                              <p:par>
                                <p:cTn id="62" presetID="23" presetClass="entr" presetSubtype="16" fill="hold" grpId="0" nodeType="withEffect">
                                  <p:stCondLst>
                                    <p:cond delay="0"/>
                                  </p:stCondLst>
                                  <p:childTnLst>
                                    <p:set>
                                      <p:cBhvr>
                                        <p:cTn id="63" dur="1" fill="hold">
                                          <p:stCondLst>
                                            <p:cond delay="0"/>
                                          </p:stCondLst>
                                        </p:cTn>
                                        <p:tgtEl>
                                          <p:spTgt spid="39"/>
                                        </p:tgtEl>
                                        <p:attrNameLst>
                                          <p:attrName>style.visibility</p:attrName>
                                        </p:attrNameLst>
                                      </p:cBhvr>
                                      <p:to>
                                        <p:strVal val="visible"/>
                                      </p:to>
                                    </p:set>
                                    <p:anim calcmode="lin" valueType="num">
                                      <p:cBhvr>
                                        <p:cTn id="64" dur="500" fill="hold"/>
                                        <p:tgtEl>
                                          <p:spTgt spid="39"/>
                                        </p:tgtEl>
                                        <p:attrNameLst>
                                          <p:attrName>ppt_w</p:attrName>
                                        </p:attrNameLst>
                                      </p:cBhvr>
                                      <p:tavLst>
                                        <p:tav tm="0">
                                          <p:val>
                                            <p:fltVal val="0"/>
                                          </p:val>
                                        </p:tav>
                                        <p:tav tm="100000">
                                          <p:val>
                                            <p:strVal val="#ppt_w"/>
                                          </p:val>
                                        </p:tav>
                                      </p:tavLst>
                                    </p:anim>
                                    <p:anim calcmode="lin" valueType="num">
                                      <p:cBhvr>
                                        <p:cTn id="65" dur="500" fill="hold"/>
                                        <p:tgtEl>
                                          <p:spTgt spid="39"/>
                                        </p:tgtEl>
                                        <p:attrNameLst>
                                          <p:attrName>ppt_h</p:attrName>
                                        </p:attrNameLst>
                                      </p:cBhvr>
                                      <p:tavLst>
                                        <p:tav tm="0">
                                          <p:val>
                                            <p:fltVal val="0"/>
                                          </p:val>
                                        </p:tav>
                                        <p:tav tm="100000">
                                          <p:val>
                                            <p:strVal val="#ppt_h"/>
                                          </p:val>
                                        </p:tav>
                                      </p:tavLst>
                                    </p:anim>
                                  </p:childTnLst>
                                </p:cTn>
                              </p:par>
                              <p:par>
                                <p:cTn id="66" presetID="23" presetClass="entr" presetSubtype="16" fill="hold" nodeType="withEffect">
                                  <p:stCondLst>
                                    <p:cond delay="0"/>
                                  </p:stCondLst>
                                  <p:childTnLst>
                                    <p:set>
                                      <p:cBhvr>
                                        <p:cTn id="67" dur="1" fill="hold">
                                          <p:stCondLst>
                                            <p:cond delay="0"/>
                                          </p:stCondLst>
                                        </p:cTn>
                                        <p:tgtEl>
                                          <p:spTgt spid="27"/>
                                        </p:tgtEl>
                                        <p:attrNameLst>
                                          <p:attrName>style.visibility</p:attrName>
                                        </p:attrNameLst>
                                      </p:cBhvr>
                                      <p:to>
                                        <p:strVal val="visible"/>
                                      </p:to>
                                    </p:set>
                                    <p:anim calcmode="lin" valueType="num">
                                      <p:cBhvr>
                                        <p:cTn id="68" dur="500" fill="hold"/>
                                        <p:tgtEl>
                                          <p:spTgt spid="27"/>
                                        </p:tgtEl>
                                        <p:attrNameLst>
                                          <p:attrName>ppt_w</p:attrName>
                                        </p:attrNameLst>
                                      </p:cBhvr>
                                      <p:tavLst>
                                        <p:tav tm="0">
                                          <p:val>
                                            <p:fltVal val="0"/>
                                          </p:val>
                                        </p:tav>
                                        <p:tav tm="100000">
                                          <p:val>
                                            <p:strVal val="#ppt_w"/>
                                          </p:val>
                                        </p:tav>
                                      </p:tavLst>
                                    </p:anim>
                                    <p:anim calcmode="lin" valueType="num">
                                      <p:cBhvr>
                                        <p:cTn id="69" dur="500" fill="hold"/>
                                        <p:tgtEl>
                                          <p:spTgt spid="27"/>
                                        </p:tgtEl>
                                        <p:attrNameLst>
                                          <p:attrName>ppt_h</p:attrName>
                                        </p:attrNameLst>
                                      </p:cBhvr>
                                      <p:tavLst>
                                        <p:tav tm="0">
                                          <p:val>
                                            <p:fltVal val="0"/>
                                          </p:val>
                                        </p:tav>
                                        <p:tav tm="100000">
                                          <p:val>
                                            <p:strVal val="#ppt_h"/>
                                          </p:val>
                                        </p:tav>
                                      </p:tavLst>
                                    </p:anim>
                                  </p:childTnLst>
                                </p:cTn>
                              </p:par>
                            </p:childTnLst>
                          </p:cTn>
                        </p:par>
                      </p:childTnLst>
                    </p:cTn>
                  </p:par>
                  <p:par>
                    <p:cTn id="70" fill="hold">
                      <p:stCondLst>
                        <p:cond delay="indefinite"/>
                      </p:stCondLst>
                      <p:childTnLst>
                        <p:par>
                          <p:cTn id="71" fill="hold">
                            <p:stCondLst>
                              <p:cond delay="0"/>
                            </p:stCondLst>
                            <p:childTnLst>
                              <p:par>
                                <p:cTn id="72" presetID="23" presetClass="entr" presetSubtype="16" fill="hold" nodeType="clickEffect">
                                  <p:stCondLst>
                                    <p:cond delay="0"/>
                                  </p:stCondLst>
                                  <p:childTnLst>
                                    <p:set>
                                      <p:cBhvr>
                                        <p:cTn id="73" dur="1" fill="hold">
                                          <p:stCondLst>
                                            <p:cond delay="0"/>
                                          </p:stCondLst>
                                        </p:cTn>
                                        <p:tgtEl>
                                          <p:spTgt spid="38"/>
                                        </p:tgtEl>
                                        <p:attrNameLst>
                                          <p:attrName>style.visibility</p:attrName>
                                        </p:attrNameLst>
                                      </p:cBhvr>
                                      <p:to>
                                        <p:strVal val="visible"/>
                                      </p:to>
                                    </p:set>
                                    <p:anim calcmode="lin" valueType="num">
                                      <p:cBhvr>
                                        <p:cTn id="74" dur="500" fill="hold"/>
                                        <p:tgtEl>
                                          <p:spTgt spid="38"/>
                                        </p:tgtEl>
                                        <p:attrNameLst>
                                          <p:attrName>ppt_w</p:attrName>
                                        </p:attrNameLst>
                                      </p:cBhvr>
                                      <p:tavLst>
                                        <p:tav tm="0">
                                          <p:val>
                                            <p:fltVal val="0"/>
                                          </p:val>
                                        </p:tav>
                                        <p:tav tm="100000">
                                          <p:val>
                                            <p:strVal val="#ppt_w"/>
                                          </p:val>
                                        </p:tav>
                                      </p:tavLst>
                                    </p:anim>
                                    <p:anim calcmode="lin" valueType="num">
                                      <p:cBhvr>
                                        <p:cTn id="75" dur="500" fill="hold"/>
                                        <p:tgtEl>
                                          <p:spTgt spid="38"/>
                                        </p:tgtEl>
                                        <p:attrNameLst>
                                          <p:attrName>ppt_h</p:attrName>
                                        </p:attrNameLst>
                                      </p:cBhvr>
                                      <p:tavLst>
                                        <p:tav tm="0">
                                          <p:val>
                                            <p:fltVal val="0"/>
                                          </p:val>
                                        </p:tav>
                                        <p:tav tm="100000">
                                          <p:val>
                                            <p:strVal val="#ppt_h"/>
                                          </p:val>
                                        </p:tav>
                                      </p:tavLst>
                                    </p:anim>
                                  </p:childTnLst>
                                </p:cTn>
                              </p:par>
                              <p:par>
                                <p:cTn id="76" presetID="23" presetClass="entr" presetSubtype="16" fill="hold" grpId="0" nodeType="withEffect">
                                  <p:stCondLst>
                                    <p:cond delay="0"/>
                                  </p:stCondLst>
                                  <p:childTnLst>
                                    <p:set>
                                      <p:cBhvr>
                                        <p:cTn id="77" dur="1" fill="hold">
                                          <p:stCondLst>
                                            <p:cond delay="0"/>
                                          </p:stCondLst>
                                        </p:cTn>
                                        <p:tgtEl>
                                          <p:spTgt spid="45"/>
                                        </p:tgtEl>
                                        <p:attrNameLst>
                                          <p:attrName>style.visibility</p:attrName>
                                        </p:attrNameLst>
                                      </p:cBhvr>
                                      <p:to>
                                        <p:strVal val="visible"/>
                                      </p:to>
                                    </p:set>
                                    <p:anim calcmode="lin" valueType="num">
                                      <p:cBhvr>
                                        <p:cTn id="78" dur="500" fill="hold"/>
                                        <p:tgtEl>
                                          <p:spTgt spid="45"/>
                                        </p:tgtEl>
                                        <p:attrNameLst>
                                          <p:attrName>ppt_w</p:attrName>
                                        </p:attrNameLst>
                                      </p:cBhvr>
                                      <p:tavLst>
                                        <p:tav tm="0">
                                          <p:val>
                                            <p:fltVal val="0"/>
                                          </p:val>
                                        </p:tav>
                                        <p:tav tm="100000">
                                          <p:val>
                                            <p:strVal val="#ppt_w"/>
                                          </p:val>
                                        </p:tav>
                                      </p:tavLst>
                                    </p:anim>
                                    <p:anim calcmode="lin" valueType="num">
                                      <p:cBhvr>
                                        <p:cTn id="79" dur="500" fill="hold"/>
                                        <p:tgtEl>
                                          <p:spTgt spid="45"/>
                                        </p:tgtEl>
                                        <p:attrNameLst>
                                          <p:attrName>ppt_h</p:attrName>
                                        </p:attrNameLst>
                                      </p:cBhvr>
                                      <p:tavLst>
                                        <p:tav tm="0">
                                          <p:val>
                                            <p:fltVal val="0"/>
                                          </p:val>
                                        </p:tav>
                                        <p:tav tm="100000">
                                          <p:val>
                                            <p:strVal val="#ppt_h"/>
                                          </p:val>
                                        </p:tav>
                                      </p:tavLst>
                                    </p:anim>
                                  </p:childTnLst>
                                </p:cTn>
                              </p:par>
                              <p:par>
                                <p:cTn id="80" presetID="23" presetClass="entr" presetSubtype="16" fill="hold" nodeType="withEffect">
                                  <p:stCondLst>
                                    <p:cond delay="0"/>
                                  </p:stCondLst>
                                  <p:childTnLst>
                                    <p:set>
                                      <p:cBhvr>
                                        <p:cTn id="81" dur="1" fill="hold">
                                          <p:stCondLst>
                                            <p:cond delay="0"/>
                                          </p:stCondLst>
                                        </p:cTn>
                                        <p:tgtEl>
                                          <p:spTgt spid="30"/>
                                        </p:tgtEl>
                                        <p:attrNameLst>
                                          <p:attrName>style.visibility</p:attrName>
                                        </p:attrNameLst>
                                      </p:cBhvr>
                                      <p:to>
                                        <p:strVal val="visible"/>
                                      </p:to>
                                    </p:set>
                                    <p:anim calcmode="lin" valueType="num">
                                      <p:cBhvr>
                                        <p:cTn id="82" dur="500" fill="hold"/>
                                        <p:tgtEl>
                                          <p:spTgt spid="30"/>
                                        </p:tgtEl>
                                        <p:attrNameLst>
                                          <p:attrName>ppt_w</p:attrName>
                                        </p:attrNameLst>
                                      </p:cBhvr>
                                      <p:tavLst>
                                        <p:tav tm="0">
                                          <p:val>
                                            <p:fltVal val="0"/>
                                          </p:val>
                                        </p:tav>
                                        <p:tav tm="100000">
                                          <p:val>
                                            <p:strVal val="#ppt_w"/>
                                          </p:val>
                                        </p:tav>
                                      </p:tavLst>
                                    </p:anim>
                                    <p:anim calcmode="lin" valueType="num">
                                      <p:cBhvr>
                                        <p:cTn id="83" dur="500" fill="hold"/>
                                        <p:tgtEl>
                                          <p:spTgt spid="30"/>
                                        </p:tgtEl>
                                        <p:attrNameLst>
                                          <p:attrName>ppt_h</p:attrName>
                                        </p:attrNameLst>
                                      </p:cBhvr>
                                      <p:tavLst>
                                        <p:tav tm="0">
                                          <p:val>
                                            <p:fltVal val="0"/>
                                          </p:val>
                                        </p:tav>
                                        <p:tav tm="100000">
                                          <p:val>
                                            <p:strVal val="#ppt_h"/>
                                          </p:val>
                                        </p:tav>
                                      </p:tavLst>
                                    </p:anim>
                                  </p:childTnLst>
                                </p:cTn>
                              </p:par>
                            </p:childTnLst>
                          </p:cTn>
                        </p:par>
                      </p:childTnLst>
                    </p:cTn>
                  </p:par>
                  <p:par>
                    <p:cTn id="84" fill="hold">
                      <p:stCondLst>
                        <p:cond delay="indefinite"/>
                      </p:stCondLst>
                      <p:childTnLst>
                        <p:par>
                          <p:cTn id="85" fill="hold">
                            <p:stCondLst>
                              <p:cond delay="0"/>
                            </p:stCondLst>
                            <p:childTnLst>
                              <p:par>
                                <p:cTn id="86" presetID="23" presetClass="entr" presetSubtype="16" fill="hold" grpId="0" nodeType="clickEffect">
                                  <p:stCondLst>
                                    <p:cond delay="0"/>
                                  </p:stCondLst>
                                  <p:childTnLst>
                                    <p:set>
                                      <p:cBhvr>
                                        <p:cTn id="87" dur="1" fill="hold">
                                          <p:stCondLst>
                                            <p:cond delay="0"/>
                                          </p:stCondLst>
                                        </p:cTn>
                                        <p:tgtEl>
                                          <p:spTgt spid="59"/>
                                        </p:tgtEl>
                                        <p:attrNameLst>
                                          <p:attrName>style.visibility</p:attrName>
                                        </p:attrNameLst>
                                      </p:cBhvr>
                                      <p:to>
                                        <p:strVal val="visible"/>
                                      </p:to>
                                    </p:set>
                                    <p:anim calcmode="lin" valueType="num">
                                      <p:cBhvr>
                                        <p:cTn id="88" dur="500" fill="hold"/>
                                        <p:tgtEl>
                                          <p:spTgt spid="59"/>
                                        </p:tgtEl>
                                        <p:attrNameLst>
                                          <p:attrName>ppt_w</p:attrName>
                                        </p:attrNameLst>
                                      </p:cBhvr>
                                      <p:tavLst>
                                        <p:tav tm="0">
                                          <p:val>
                                            <p:fltVal val="0"/>
                                          </p:val>
                                        </p:tav>
                                        <p:tav tm="100000">
                                          <p:val>
                                            <p:strVal val="#ppt_w"/>
                                          </p:val>
                                        </p:tav>
                                      </p:tavLst>
                                    </p:anim>
                                    <p:anim calcmode="lin" valueType="num">
                                      <p:cBhvr>
                                        <p:cTn id="89" dur="500" fill="hold"/>
                                        <p:tgtEl>
                                          <p:spTgt spid="59"/>
                                        </p:tgtEl>
                                        <p:attrNameLst>
                                          <p:attrName>ppt_h</p:attrName>
                                        </p:attrNameLst>
                                      </p:cBhvr>
                                      <p:tavLst>
                                        <p:tav tm="0">
                                          <p:val>
                                            <p:fltVal val="0"/>
                                          </p:val>
                                        </p:tav>
                                        <p:tav tm="100000">
                                          <p:val>
                                            <p:strVal val="#ppt_h"/>
                                          </p:val>
                                        </p:tav>
                                      </p:tavLst>
                                    </p:anim>
                                  </p:childTnLst>
                                </p:cTn>
                              </p:par>
                              <p:par>
                                <p:cTn id="90" presetID="23" presetClass="entr" presetSubtype="16" fill="hold" grpId="0" nodeType="withEffect">
                                  <p:stCondLst>
                                    <p:cond delay="0"/>
                                  </p:stCondLst>
                                  <p:childTnLst>
                                    <p:set>
                                      <p:cBhvr>
                                        <p:cTn id="91" dur="1" fill="hold">
                                          <p:stCondLst>
                                            <p:cond delay="0"/>
                                          </p:stCondLst>
                                        </p:cTn>
                                        <p:tgtEl>
                                          <p:spTgt spid="73"/>
                                        </p:tgtEl>
                                        <p:attrNameLst>
                                          <p:attrName>style.visibility</p:attrName>
                                        </p:attrNameLst>
                                      </p:cBhvr>
                                      <p:to>
                                        <p:strVal val="visible"/>
                                      </p:to>
                                    </p:set>
                                    <p:anim calcmode="lin" valueType="num">
                                      <p:cBhvr>
                                        <p:cTn id="92" dur="500" fill="hold"/>
                                        <p:tgtEl>
                                          <p:spTgt spid="73"/>
                                        </p:tgtEl>
                                        <p:attrNameLst>
                                          <p:attrName>ppt_w</p:attrName>
                                        </p:attrNameLst>
                                      </p:cBhvr>
                                      <p:tavLst>
                                        <p:tav tm="0">
                                          <p:val>
                                            <p:fltVal val="0"/>
                                          </p:val>
                                        </p:tav>
                                        <p:tav tm="100000">
                                          <p:val>
                                            <p:strVal val="#ppt_w"/>
                                          </p:val>
                                        </p:tav>
                                      </p:tavLst>
                                    </p:anim>
                                    <p:anim calcmode="lin" valueType="num">
                                      <p:cBhvr>
                                        <p:cTn id="93" dur="500" fill="hold"/>
                                        <p:tgtEl>
                                          <p:spTgt spid="73"/>
                                        </p:tgtEl>
                                        <p:attrNameLst>
                                          <p:attrName>ppt_h</p:attrName>
                                        </p:attrNameLst>
                                      </p:cBhvr>
                                      <p:tavLst>
                                        <p:tav tm="0">
                                          <p:val>
                                            <p:fltVal val="0"/>
                                          </p:val>
                                        </p:tav>
                                        <p:tav tm="100000">
                                          <p:val>
                                            <p:strVal val="#ppt_h"/>
                                          </p:val>
                                        </p:tav>
                                      </p:tavLst>
                                    </p:anim>
                                  </p:childTnLst>
                                </p:cTn>
                              </p:par>
                              <p:par>
                                <p:cTn id="94" presetID="23" presetClass="entr" presetSubtype="16" fill="hold" nodeType="withEffect">
                                  <p:stCondLst>
                                    <p:cond delay="0"/>
                                  </p:stCondLst>
                                  <p:childTnLst>
                                    <p:set>
                                      <p:cBhvr>
                                        <p:cTn id="95" dur="1" fill="hold">
                                          <p:stCondLst>
                                            <p:cond delay="0"/>
                                          </p:stCondLst>
                                        </p:cTn>
                                        <p:tgtEl>
                                          <p:spTgt spid="75"/>
                                        </p:tgtEl>
                                        <p:attrNameLst>
                                          <p:attrName>style.visibility</p:attrName>
                                        </p:attrNameLst>
                                      </p:cBhvr>
                                      <p:to>
                                        <p:strVal val="visible"/>
                                      </p:to>
                                    </p:set>
                                    <p:anim calcmode="lin" valueType="num">
                                      <p:cBhvr>
                                        <p:cTn id="96" dur="500" fill="hold"/>
                                        <p:tgtEl>
                                          <p:spTgt spid="75"/>
                                        </p:tgtEl>
                                        <p:attrNameLst>
                                          <p:attrName>ppt_w</p:attrName>
                                        </p:attrNameLst>
                                      </p:cBhvr>
                                      <p:tavLst>
                                        <p:tav tm="0">
                                          <p:val>
                                            <p:fltVal val="0"/>
                                          </p:val>
                                        </p:tav>
                                        <p:tav tm="100000">
                                          <p:val>
                                            <p:strVal val="#ppt_w"/>
                                          </p:val>
                                        </p:tav>
                                      </p:tavLst>
                                    </p:anim>
                                    <p:anim calcmode="lin" valueType="num">
                                      <p:cBhvr>
                                        <p:cTn id="97" dur="500" fill="hold"/>
                                        <p:tgtEl>
                                          <p:spTgt spid="75"/>
                                        </p:tgtEl>
                                        <p:attrNameLst>
                                          <p:attrName>ppt_h</p:attrName>
                                        </p:attrNameLst>
                                      </p:cBhvr>
                                      <p:tavLst>
                                        <p:tav tm="0">
                                          <p:val>
                                            <p:fltVal val="0"/>
                                          </p:val>
                                        </p:tav>
                                        <p:tav tm="100000">
                                          <p:val>
                                            <p:strVal val="#ppt_h"/>
                                          </p:val>
                                        </p:tav>
                                      </p:tavLst>
                                    </p:anim>
                                  </p:childTnLst>
                                </p:cTn>
                              </p:par>
                              <p:par>
                                <p:cTn id="98" presetID="23" presetClass="entr" presetSubtype="16" fill="hold" nodeType="withEffect">
                                  <p:stCondLst>
                                    <p:cond delay="0"/>
                                  </p:stCondLst>
                                  <p:childTnLst>
                                    <p:set>
                                      <p:cBhvr>
                                        <p:cTn id="99" dur="1" fill="hold">
                                          <p:stCondLst>
                                            <p:cond delay="0"/>
                                          </p:stCondLst>
                                        </p:cTn>
                                        <p:tgtEl>
                                          <p:spTgt spid="61"/>
                                        </p:tgtEl>
                                        <p:attrNameLst>
                                          <p:attrName>style.visibility</p:attrName>
                                        </p:attrNameLst>
                                      </p:cBhvr>
                                      <p:to>
                                        <p:strVal val="visible"/>
                                      </p:to>
                                    </p:set>
                                    <p:anim calcmode="lin" valueType="num">
                                      <p:cBhvr>
                                        <p:cTn id="100" dur="500" fill="hold"/>
                                        <p:tgtEl>
                                          <p:spTgt spid="61"/>
                                        </p:tgtEl>
                                        <p:attrNameLst>
                                          <p:attrName>ppt_w</p:attrName>
                                        </p:attrNameLst>
                                      </p:cBhvr>
                                      <p:tavLst>
                                        <p:tav tm="0">
                                          <p:val>
                                            <p:fltVal val="0"/>
                                          </p:val>
                                        </p:tav>
                                        <p:tav tm="100000">
                                          <p:val>
                                            <p:strVal val="#ppt_w"/>
                                          </p:val>
                                        </p:tav>
                                      </p:tavLst>
                                    </p:anim>
                                    <p:anim calcmode="lin" valueType="num">
                                      <p:cBhvr>
                                        <p:cTn id="101" dur="500" fill="hold"/>
                                        <p:tgtEl>
                                          <p:spTgt spid="61"/>
                                        </p:tgtEl>
                                        <p:attrNameLst>
                                          <p:attrName>ppt_h</p:attrName>
                                        </p:attrNameLst>
                                      </p:cBhvr>
                                      <p:tavLst>
                                        <p:tav tm="0">
                                          <p:val>
                                            <p:fltVal val="0"/>
                                          </p:val>
                                        </p:tav>
                                        <p:tav tm="100000">
                                          <p:val>
                                            <p:strVal val="#ppt_h"/>
                                          </p:val>
                                        </p:tav>
                                      </p:tavLst>
                                    </p:anim>
                                  </p:childTnLst>
                                </p:cTn>
                              </p:par>
                            </p:childTnLst>
                          </p:cTn>
                        </p:par>
                      </p:childTnLst>
                    </p:cTn>
                  </p:par>
                  <p:par>
                    <p:cTn id="102" fill="hold">
                      <p:stCondLst>
                        <p:cond delay="indefinite"/>
                      </p:stCondLst>
                      <p:childTnLst>
                        <p:par>
                          <p:cTn id="103" fill="hold">
                            <p:stCondLst>
                              <p:cond delay="0"/>
                            </p:stCondLst>
                            <p:childTnLst>
                              <p:par>
                                <p:cTn id="104" presetID="23" presetClass="entr" presetSubtype="16" fill="hold" nodeType="clickEffect">
                                  <p:stCondLst>
                                    <p:cond delay="0"/>
                                  </p:stCondLst>
                                  <p:childTnLst>
                                    <p:set>
                                      <p:cBhvr>
                                        <p:cTn id="105" dur="1" fill="hold">
                                          <p:stCondLst>
                                            <p:cond delay="0"/>
                                          </p:stCondLst>
                                        </p:cTn>
                                        <p:tgtEl>
                                          <p:spTgt spid="60"/>
                                        </p:tgtEl>
                                        <p:attrNameLst>
                                          <p:attrName>style.visibility</p:attrName>
                                        </p:attrNameLst>
                                      </p:cBhvr>
                                      <p:to>
                                        <p:strVal val="visible"/>
                                      </p:to>
                                    </p:set>
                                    <p:anim calcmode="lin" valueType="num">
                                      <p:cBhvr>
                                        <p:cTn id="106" dur="500" fill="hold"/>
                                        <p:tgtEl>
                                          <p:spTgt spid="60"/>
                                        </p:tgtEl>
                                        <p:attrNameLst>
                                          <p:attrName>ppt_w</p:attrName>
                                        </p:attrNameLst>
                                      </p:cBhvr>
                                      <p:tavLst>
                                        <p:tav tm="0">
                                          <p:val>
                                            <p:fltVal val="0"/>
                                          </p:val>
                                        </p:tav>
                                        <p:tav tm="100000">
                                          <p:val>
                                            <p:strVal val="#ppt_w"/>
                                          </p:val>
                                        </p:tav>
                                      </p:tavLst>
                                    </p:anim>
                                    <p:anim calcmode="lin" valueType="num">
                                      <p:cBhvr>
                                        <p:cTn id="107" dur="500" fill="hold"/>
                                        <p:tgtEl>
                                          <p:spTgt spid="60"/>
                                        </p:tgtEl>
                                        <p:attrNameLst>
                                          <p:attrName>ppt_h</p:attrName>
                                        </p:attrNameLst>
                                      </p:cBhvr>
                                      <p:tavLst>
                                        <p:tav tm="0">
                                          <p:val>
                                            <p:fltVal val="0"/>
                                          </p:val>
                                        </p:tav>
                                        <p:tav tm="100000">
                                          <p:val>
                                            <p:strVal val="#ppt_h"/>
                                          </p:val>
                                        </p:tav>
                                      </p:tavLst>
                                    </p:anim>
                                  </p:childTnLst>
                                </p:cTn>
                              </p:par>
                              <p:par>
                                <p:cTn id="108" presetID="23" presetClass="entr" presetSubtype="16" fill="hold" grpId="0" nodeType="withEffect">
                                  <p:stCondLst>
                                    <p:cond delay="0"/>
                                  </p:stCondLst>
                                  <p:childTnLst>
                                    <p:set>
                                      <p:cBhvr>
                                        <p:cTn id="109" dur="1" fill="hold">
                                          <p:stCondLst>
                                            <p:cond delay="0"/>
                                          </p:stCondLst>
                                        </p:cTn>
                                        <p:tgtEl>
                                          <p:spTgt spid="62"/>
                                        </p:tgtEl>
                                        <p:attrNameLst>
                                          <p:attrName>style.visibility</p:attrName>
                                        </p:attrNameLst>
                                      </p:cBhvr>
                                      <p:to>
                                        <p:strVal val="visible"/>
                                      </p:to>
                                    </p:set>
                                    <p:anim calcmode="lin" valueType="num">
                                      <p:cBhvr>
                                        <p:cTn id="110" dur="500" fill="hold"/>
                                        <p:tgtEl>
                                          <p:spTgt spid="62"/>
                                        </p:tgtEl>
                                        <p:attrNameLst>
                                          <p:attrName>ppt_w</p:attrName>
                                        </p:attrNameLst>
                                      </p:cBhvr>
                                      <p:tavLst>
                                        <p:tav tm="0">
                                          <p:val>
                                            <p:fltVal val="0"/>
                                          </p:val>
                                        </p:tav>
                                        <p:tav tm="100000">
                                          <p:val>
                                            <p:strVal val="#ppt_w"/>
                                          </p:val>
                                        </p:tav>
                                      </p:tavLst>
                                    </p:anim>
                                    <p:anim calcmode="lin" valueType="num">
                                      <p:cBhvr>
                                        <p:cTn id="111" dur="500" fill="hold"/>
                                        <p:tgtEl>
                                          <p:spTgt spid="62"/>
                                        </p:tgtEl>
                                        <p:attrNameLst>
                                          <p:attrName>ppt_h</p:attrName>
                                        </p:attrNameLst>
                                      </p:cBhvr>
                                      <p:tavLst>
                                        <p:tav tm="0">
                                          <p:val>
                                            <p:fltVal val="0"/>
                                          </p:val>
                                        </p:tav>
                                        <p:tav tm="100000">
                                          <p:val>
                                            <p:strVal val="#ppt_h"/>
                                          </p:val>
                                        </p:tav>
                                      </p:tavLst>
                                    </p:anim>
                                  </p:childTnLst>
                                </p:cTn>
                              </p:par>
                            </p:childTnLst>
                          </p:cTn>
                        </p:par>
                      </p:childTnLst>
                    </p:cTn>
                  </p:par>
                  <p:par>
                    <p:cTn id="112" fill="hold">
                      <p:stCondLst>
                        <p:cond delay="indefinite"/>
                      </p:stCondLst>
                      <p:childTnLst>
                        <p:par>
                          <p:cTn id="113" fill="hold">
                            <p:stCondLst>
                              <p:cond delay="0"/>
                            </p:stCondLst>
                            <p:childTnLst>
                              <p:par>
                                <p:cTn id="114" presetID="23" presetClass="entr" presetSubtype="16" fill="hold" grpId="0" nodeType="clickEffect">
                                  <p:stCondLst>
                                    <p:cond delay="0"/>
                                  </p:stCondLst>
                                  <p:childTnLst>
                                    <p:set>
                                      <p:cBhvr>
                                        <p:cTn id="115" dur="1" fill="hold">
                                          <p:stCondLst>
                                            <p:cond delay="0"/>
                                          </p:stCondLst>
                                        </p:cTn>
                                        <p:tgtEl>
                                          <p:spTgt spid="79"/>
                                        </p:tgtEl>
                                        <p:attrNameLst>
                                          <p:attrName>style.visibility</p:attrName>
                                        </p:attrNameLst>
                                      </p:cBhvr>
                                      <p:to>
                                        <p:strVal val="visible"/>
                                      </p:to>
                                    </p:set>
                                    <p:anim calcmode="lin" valueType="num">
                                      <p:cBhvr>
                                        <p:cTn id="116" dur="500" fill="hold"/>
                                        <p:tgtEl>
                                          <p:spTgt spid="79"/>
                                        </p:tgtEl>
                                        <p:attrNameLst>
                                          <p:attrName>ppt_w</p:attrName>
                                        </p:attrNameLst>
                                      </p:cBhvr>
                                      <p:tavLst>
                                        <p:tav tm="0">
                                          <p:val>
                                            <p:fltVal val="0"/>
                                          </p:val>
                                        </p:tav>
                                        <p:tav tm="100000">
                                          <p:val>
                                            <p:strVal val="#ppt_w"/>
                                          </p:val>
                                        </p:tav>
                                      </p:tavLst>
                                    </p:anim>
                                    <p:anim calcmode="lin" valueType="num">
                                      <p:cBhvr>
                                        <p:cTn id="117" dur="500" fill="hold"/>
                                        <p:tgtEl>
                                          <p:spTgt spid="79"/>
                                        </p:tgtEl>
                                        <p:attrNameLst>
                                          <p:attrName>ppt_h</p:attrName>
                                        </p:attrNameLst>
                                      </p:cBhvr>
                                      <p:tavLst>
                                        <p:tav tm="0">
                                          <p:val>
                                            <p:fltVal val="0"/>
                                          </p:val>
                                        </p:tav>
                                        <p:tav tm="100000">
                                          <p:val>
                                            <p:strVal val="#ppt_h"/>
                                          </p:val>
                                        </p:tav>
                                      </p:tavLst>
                                    </p:anim>
                                  </p:childTnLst>
                                </p:cTn>
                              </p:par>
                            </p:childTnLst>
                          </p:cTn>
                        </p:par>
                      </p:childTnLst>
                    </p:cTn>
                  </p:par>
                  <p:par>
                    <p:cTn id="118" fill="hold">
                      <p:stCondLst>
                        <p:cond delay="indefinite"/>
                      </p:stCondLst>
                      <p:childTnLst>
                        <p:par>
                          <p:cTn id="119" fill="hold">
                            <p:stCondLst>
                              <p:cond delay="0"/>
                            </p:stCondLst>
                            <p:childTnLst>
                              <p:par>
                                <p:cTn id="120" presetID="23" presetClass="entr" presetSubtype="16" fill="hold" grpId="0" nodeType="clickEffect">
                                  <p:stCondLst>
                                    <p:cond delay="0"/>
                                  </p:stCondLst>
                                  <p:childTnLst>
                                    <p:set>
                                      <p:cBhvr>
                                        <p:cTn id="121" dur="1" fill="hold">
                                          <p:stCondLst>
                                            <p:cond delay="0"/>
                                          </p:stCondLst>
                                        </p:cTn>
                                        <p:tgtEl>
                                          <p:spTgt spid="43"/>
                                        </p:tgtEl>
                                        <p:attrNameLst>
                                          <p:attrName>style.visibility</p:attrName>
                                        </p:attrNameLst>
                                      </p:cBhvr>
                                      <p:to>
                                        <p:strVal val="visible"/>
                                      </p:to>
                                    </p:set>
                                    <p:anim calcmode="lin" valueType="num">
                                      <p:cBhvr>
                                        <p:cTn id="122" dur="500" fill="hold"/>
                                        <p:tgtEl>
                                          <p:spTgt spid="43"/>
                                        </p:tgtEl>
                                        <p:attrNameLst>
                                          <p:attrName>ppt_w</p:attrName>
                                        </p:attrNameLst>
                                      </p:cBhvr>
                                      <p:tavLst>
                                        <p:tav tm="0">
                                          <p:val>
                                            <p:fltVal val="0"/>
                                          </p:val>
                                        </p:tav>
                                        <p:tav tm="100000">
                                          <p:val>
                                            <p:strVal val="#ppt_w"/>
                                          </p:val>
                                        </p:tav>
                                      </p:tavLst>
                                    </p:anim>
                                    <p:anim calcmode="lin" valueType="num">
                                      <p:cBhvr>
                                        <p:cTn id="123" dur="500" fill="hold"/>
                                        <p:tgtEl>
                                          <p:spTgt spid="43"/>
                                        </p:tgtEl>
                                        <p:attrNameLst>
                                          <p:attrName>ppt_h</p:attrName>
                                        </p:attrNameLst>
                                      </p:cBhvr>
                                      <p:tavLst>
                                        <p:tav tm="0">
                                          <p:val>
                                            <p:fltVal val="0"/>
                                          </p:val>
                                        </p:tav>
                                        <p:tav tm="100000">
                                          <p:val>
                                            <p:strVal val="#ppt_h"/>
                                          </p:val>
                                        </p:tav>
                                      </p:tavLst>
                                    </p:anim>
                                  </p:childTnLst>
                                </p:cTn>
                              </p:par>
                              <p:par>
                                <p:cTn id="124" presetID="23" presetClass="entr" presetSubtype="16" fill="hold" grpId="0" nodeType="withEffect">
                                  <p:stCondLst>
                                    <p:cond delay="0"/>
                                  </p:stCondLst>
                                  <p:childTnLst>
                                    <p:set>
                                      <p:cBhvr>
                                        <p:cTn id="125" dur="1" fill="hold">
                                          <p:stCondLst>
                                            <p:cond delay="0"/>
                                          </p:stCondLst>
                                        </p:cTn>
                                        <p:tgtEl>
                                          <p:spTgt spid="74"/>
                                        </p:tgtEl>
                                        <p:attrNameLst>
                                          <p:attrName>style.visibility</p:attrName>
                                        </p:attrNameLst>
                                      </p:cBhvr>
                                      <p:to>
                                        <p:strVal val="visible"/>
                                      </p:to>
                                    </p:set>
                                    <p:anim calcmode="lin" valueType="num">
                                      <p:cBhvr>
                                        <p:cTn id="126" dur="500" fill="hold"/>
                                        <p:tgtEl>
                                          <p:spTgt spid="74"/>
                                        </p:tgtEl>
                                        <p:attrNameLst>
                                          <p:attrName>ppt_w</p:attrName>
                                        </p:attrNameLst>
                                      </p:cBhvr>
                                      <p:tavLst>
                                        <p:tav tm="0">
                                          <p:val>
                                            <p:fltVal val="0"/>
                                          </p:val>
                                        </p:tav>
                                        <p:tav tm="100000">
                                          <p:val>
                                            <p:strVal val="#ppt_w"/>
                                          </p:val>
                                        </p:tav>
                                      </p:tavLst>
                                    </p:anim>
                                    <p:anim calcmode="lin" valueType="num">
                                      <p:cBhvr>
                                        <p:cTn id="127" dur="500" fill="hold"/>
                                        <p:tgtEl>
                                          <p:spTgt spid="74"/>
                                        </p:tgtEl>
                                        <p:attrNameLst>
                                          <p:attrName>ppt_h</p:attrName>
                                        </p:attrNameLst>
                                      </p:cBhvr>
                                      <p:tavLst>
                                        <p:tav tm="0">
                                          <p:val>
                                            <p:fltVal val="0"/>
                                          </p:val>
                                        </p:tav>
                                        <p:tav tm="100000">
                                          <p:val>
                                            <p:strVal val="#ppt_h"/>
                                          </p:val>
                                        </p:tav>
                                      </p:tavLst>
                                    </p:anim>
                                  </p:childTnLst>
                                </p:cTn>
                              </p:par>
                              <p:par>
                                <p:cTn id="128" presetID="23" presetClass="entr" presetSubtype="16" fill="hold" grpId="0" nodeType="withEffect">
                                  <p:stCondLst>
                                    <p:cond delay="0"/>
                                  </p:stCondLst>
                                  <p:childTnLst>
                                    <p:set>
                                      <p:cBhvr>
                                        <p:cTn id="129" dur="1" fill="hold">
                                          <p:stCondLst>
                                            <p:cond delay="0"/>
                                          </p:stCondLst>
                                        </p:cTn>
                                        <p:tgtEl>
                                          <p:spTgt spid="76"/>
                                        </p:tgtEl>
                                        <p:attrNameLst>
                                          <p:attrName>style.visibility</p:attrName>
                                        </p:attrNameLst>
                                      </p:cBhvr>
                                      <p:to>
                                        <p:strVal val="visible"/>
                                      </p:to>
                                    </p:set>
                                    <p:anim calcmode="lin" valueType="num">
                                      <p:cBhvr>
                                        <p:cTn id="130" dur="500" fill="hold"/>
                                        <p:tgtEl>
                                          <p:spTgt spid="76"/>
                                        </p:tgtEl>
                                        <p:attrNameLst>
                                          <p:attrName>ppt_w</p:attrName>
                                        </p:attrNameLst>
                                      </p:cBhvr>
                                      <p:tavLst>
                                        <p:tav tm="0">
                                          <p:val>
                                            <p:fltVal val="0"/>
                                          </p:val>
                                        </p:tav>
                                        <p:tav tm="100000">
                                          <p:val>
                                            <p:strVal val="#ppt_w"/>
                                          </p:val>
                                        </p:tav>
                                      </p:tavLst>
                                    </p:anim>
                                    <p:anim calcmode="lin" valueType="num">
                                      <p:cBhvr>
                                        <p:cTn id="131" dur="500" fill="hold"/>
                                        <p:tgtEl>
                                          <p:spTgt spid="76"/>
                                        </p:tgtEl>
                                        <p:attrNameLst>
                                          <p:attrName>ppt_h</p:attrName>
                                        </p:attrNameLst>
                                      </p:cBhvr>
                                      <p:tavLst>
                                        <p:tav tm="0">
                                          <p:val>
                                            <p:fltVal val="0"/>
                                          </p:val>
                                        </p:tav>
                                        <p:tav tm="100000">
                                          <p:val>
                                            <p:strVal val="#ppt_h"/>
                                          </p:val>
                                        </p:tav>
                                      </p:tavLst>
                                    </p:anim>
                                  </p:childTnLst>
                                </p:cTn>
                              </p:par>
                              <p:par>
                                <p:cTn id="132" presetID="23" presetClass="entr" presetSubtype="16" fill="hold" nodeType="withEffect">
                                  <p:stCondLst>
                                    <p:cond delay="0"/>
                                  </p:stCondLst>
                                  <p:childTnLst>
                                    <p:set>
                                      <p:cBhvr>
                                        <p:cTn id="133" dur="1" fill="hold">
                                          <p:stCondLst>
                                            <p:cond delay="0"/>
                                          </p:stCondLst>
                                        </p:cTn>
                                        <p:tgtEl>
                                          <p:spTgt spid="77"/>
                                        </p:tgtEl>
                                        <p:attrNameLst>
                                          <p:attrName>style.visibility</p:attrName>
                                        </p:attrNameLst>
                                      </p:cBhvr>
                                      <p:to>
                                        <p:strVal val="visible"/>
                                      </p:to>
                                    </p:set>
                                    <p:anim calcmode="lin" valueType="num">
                                      <p:cBhvr>
                                        <p:cTn id="134" dur="500" fill="hold"/>
                                        <p:tgtEl>
                                          <p:spTgt spid="77"/>
                                        </p:tgtEl>
                                        <p:attrNameLst>
                                          <p:attrName>ppt_w</p:attrName>
                                        </p:attrNameLst>
                                      </p:cBhvr>
                                      <p:tavLst>
                                        <p:tav tm="0">
                                          <p:val>
                                            <p:fltVal val="0"/>
                                          </p:val>
                                        </p:tav>
                                        <p:tav tm="100000">
                                          <p:val>
                                            <p:strVal val="#ppt_w"/>
                                          </p:val>
                                        </p:tav>
                                      </p:tavLst>
                                    </p:anim>
                                    <p:anim calcmode="lin" valueType="num">
                                      <p:cBhvr>
                                        <p:cTn id="135" dur="500" fill="hold"/>
                                        <p:tgtEl>
                                          <p:spTgt spid="77"/>
                                        </p:tgtEl>
                                        <p:attrNameLst>
                                          <p:attrName>ppt_h</p:attrName>
                                        </p:attrNameLst>
                                      </p:cBhvr>
                                      <p:tavLst>
                                        <p:tav tm="0">
                                          <p:val>
                                            <p:fltVal val="0"/>
                                          </p:val>
                                        </p:tav>
                                        <p:tav tm="100000">
                                          <p:val>
                                            <p:strVal val="#ppt_h"/>
                                          </p:val>
                                        </p:tav>
                                      </p:tavLst>
                                    </p:anim>
                                  </p:childTnLst>
                                </p:cTn>
                              </p:par>
                            </p:childTnLst>
                          </p:cTn>
                        </p:par>
                      </p:childTnLst>
                    </p:cTn>
                  </p:par>
                  <p:par>
                    <p:cTn id="136" fill="hold">
                      <p:stCondLst>
                        <p:cond delay="indefinite"/>
                      </p:stCondLst>
                      <p:childTnLst>
                        <p:par>
                          <p:cTn id="137" fill="hold">
                            <p:stCondLst>
                              <p:cond delay="0"/>
                            </p:stCondLst>
                            <p:childTnLst>
                              <p:par>
                                <p:cTn id="138" presetID="23" presetClass="entr" presetSubtype="16" fill="hold" nodeType="clickEffect">
                                  <p:stCondLst>
                                    <p:cond delay="0"/>
                                  </p:stCondLst>
                                  <p:childTnLst>
                                    <p:set>
                                      <p:cBhvr>
                                        <p:cTn id="139" dur="1" fill="hold">
                                          <p:stCondLst>
                                            <p:cond delay="0"/>
                                          </p:stCondLst>
                                        </p:cTn>
                                        <p:tgtEl>
                                          <p:spTgt spid="81"/>
                                        </p:tgtEl>
                                        <p:attrNameLst>
                                          <p:attrName>style.visibility</p:attrName>
                                        </p:attrNameLst>
                                      </p:cBhvr>
                                      <p:to>
                                        <p:strVal val="visible"/>
                                      </p:to>
                                    </p:set>
                                    <p:anim calcmode="lin" valueType="num">
                                      <p:cBhvr>
                                        <p:cTn id="140" dur="500" fill="hold"/>
                                        <p:tgtEl>
                                          <p:spTgt spid="81"/>
                                        </p:tgtEl>
                                        <p:attrNameLst>
                                          <p:attrName>ppt_w</p:attrName>
                                        </p:attrNameLst>
                                      </p:cBhvr>
                                      <p:tavLst>
                                        <p:tav tm="0">
                                          <p:val>
                                            <p:fltVal val="0"/>
                                          </p:val>
                                        </p:tav>
                                        <p:tav tm="100000">
                                          <p:val>
                                            <p:strVal val="#ppt_w"/>
                                          </p:val>
                                        </p:tav>
                                      </p:tavLst>
                                    </p:anim>
                                    <p:anim calcmode="lin" valueType="num">
                                      <p:cBhvr>
                                        <p:cTn id="141" dur="500" fill="hold"/>
                                        <p:tgtEl>
                                          <p:spTgt spid="8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65" grpId="0" animBg="1"/>
      <p:bldP spid="66" grpId="0" animBg="1"/>
      <p:bldP spid="67" grpId="0" animBg="1"/>
      <p:bldP spid="68" grpId="0" animBg="1"/>
      <p:bldP spid="69" grpId="0" animBg="1"/>
      <p:bldP spid="39" grpId="0"/>
      <p:bldP spid="45" grpId="0"/>
      <p:bldP spid="59" grpId="0"/>
      <p:bldP spid="73" grpId="0" animBg="1"/>
      <p:bldP spid="62" grpId="0"/>
      <p:bldP spid="79" grpId="0"/>
      <p:bldP spid="43" grpId="0" animBg="1"/>
      <p:bldP spid="74" grpId="0" animBg="1"/>
      <p:bldP spid="7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 name="直接连接符 60"/>
          <p:cNvCxnSpPr/>
          <p:nvPr>
            <p:custDataLst>
              <p:tags r:id="rId1"/>
            </p:custDataLst>
          </p:nvPr>
        </p:nvCxnSpPr>
        <p:spPr>
          <a:xfrm>
            <a:off x="6879908" y="2286635"/>
            <a:ext cx="994410" cy="254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 name="直接连接符 1"/>
          <p:cNvCxnSpPr/>
          <p:nvPr>
            <p:custDataLst>
              <p:tags r:id="rId2"/>
            </p:custDataLst>
          </p:nvPr>
        </p:nvCxnSpPr>
        <p:spPr>
          <a:xfrm flipV="1">
            <a:off x="516573" y="615950"/>
            <a:ext cx="11537950" cy="8255"/>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4" name="椭圆 3"/>
          <p:cNvSpPr/>
          <p:nvPr>
            <p:custDataLst>
              <p:tags r:id="rId3"/>
            </p:custDataLst>
          </p:nvPr>
        </p:nvSpPr>
        <p:spPr>
          <a:xfrm>
            <a:off x="648468" y="242192"/>
            <a:ext cx="274777" cy="274777"/>
          </a:xfrm>
          <a:prstGeom prst="ellipse">
            <a:avLst/>
          </a:prstGeom>
          <a:gradFill>
            <a:gsLst>
              <a:gs pos="0">
                <a:srgbClr val="E30000"/>
              </a:gs>
              <a:gs pos="100000">
                <a:srgbClr val="760303"/>
              </a:gs>
            </a:gsLst>
            <a:lin scaled="0"/>
          </a:gra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8" name="TextBox 25"/>
          <p:cNvSpPr txBox="1"/>
          <p:nvPr>
            <p:custDataLst>
              <p:tags r:id="rId4"/>
            </p:custDataLst>
          </p:nvPr>
        </p:nvSpPr>
        <p:spPr>
          <a:xfrm>
            <a:off x="1067118" y="217170"/>
            <a:ext cx="1989455" cy="398780"/>
          </a:xfrm>
          <a:prstGeom prst="rect">
            <a:avLst/>
          </a:prstGeom>
          <a:noFill/>
        </p:spPr>
        <p:txBody>
          <a:bodyPr wrap="square" rtlCol="0">
            <a:spAutoFit/>
          </a:bodyPr>
          <a:lstStyle/>
          <a:p>
            <a:r>
              <a:rPr lang="zh-CN" altLang="en-US" sz="2000" b="1" spc="300">
                <a:solidFill>
                  <a:schemeClr val="tx1"/>
                </a:solidFill>
                <a:latin typeface="微软雅黑" panose="020B0503020204020204" charset="-122"/>
                <a:ea typeface="微软雅黑" panose="020B0503020204020204" charset="-122"/>
              </a:rPr>
              <a:t>初高中衔接</a:t>
            </a:r>
            <a:endParaRPr lang="zh-CN" altLang="en-US" sz="2000" b="1" spc="300">
              <a:solidFill>
                <a:schemeClr val="tx1"/>
              </a:solidFill>
              <a:latin typeface="微软雅黑" panose="020B0503020204020204" charset="-122"/>
              <a:ea typeface="微软雅黑" panose="020B0503020204020204" charset="-122"/>
            </a:endParaRPr>
          </a:p>
        </p:txBody>
      </p:sp>
      <p:grpSp>
        <p:nvGrpSpPr>
          <p:cNvPr id="24" name="组合 23"/>
          <p:cNvGrpSpPr/>
          <p:nvPr>
            <p:custDataLst>
              <p:tags r:id="rId5"/>
            </p:custDataLst>
          </p:nvPr>
        </p:nvGrpSpPr>
        <p:grpSpPr>
          <a:xfrm>
            <a:off x="4258628" y="1887855"/>
            <a:ext cx="3156585" cy="683895"/>
            <a:chOff x="4304043" y="1286668"/>
            <a:chExt cx="3837944" cy="2757793"/>
          </a:xfrm>
          <a:gradFill>
            <a:gsLst>
              <a:gs pos="0">
                <a:srgbClr val="E30000"/>
              </a:gs>
              <a:gs pos="100000">
                <a:srgbClr val="760303"/>
              </a:gs>
            </a:gsLst>
            <a:lin scaled="0"/>
          </a:gradFill>
          <a:effectLst>
            <a:outerShdw blurRad="381000" dist="254000" dir="8100000" algn="tr" rotWithShape="0">
              <a:prstClr val="black">
                <a:alpha val="40000"/>
              </a:prstClr>
            </a:outerShdw>
          </a:effectLst>
        </p:grpSpPr>
        <p:sp>
          <p:nvSpPr>
            <p:cNvPr id="25" name="圆角矩形 24"/>
            <p:cNvSpPr/>
            <p:nvPr>
              <p:custDataLst>
                <p:tags r:id="rId6"/>
              </p:custDataLst>
            </p:nvPr>
          </p:nvSpPr>
          <p:spPr>
            <a:xfrm>
              <a:off x="4304043" y="1286668"/>
              <a:ext cx="3837944" cy="2757793"/>
            </a:xfrm>
            <a:prstGeom prst="roundRect">
              <a:avLst/>
            </a:prstGeom>
            <a:grpFill/>
            <a:ln w="57150">
              <a:solidFill>
                <a:srgbClr val="C00000"/>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800" b="1">
                <a:solidFill>
                  <a:schemeClr val="bg1"/>
                </a:solidFill>
                <a:ea typeface="微软雅黑" panose="020B0503020204020204" charset="-122"/>
                <a:sym typeface="+mn-ea"/>
              </a:endParaRPr>
            </a:p>
          </p:txBody>
        </p:sp>
        <p:sp>
          <p:nvSpPr>
            <p:cNvPr id="26" name="圆角矩形 25"/>
            <p:cNvSpPr/>
            <p:nvPr>
              <p:custDataLst>
                <p:tags r:id="rId7"/>
              </p:custDataLst>
            </p:nvPr>
          </p:nvSpPr>
          <p:spPr>
            <a:xfrm>
              <a:off x="4304654" y="1367328"/>
              <a:ext cx="3789076" cy="2596474"/>
            </a:xfrm>
            <a:prstGeom prst="roundRect">
              <a:avLst/>
            </a:prstGeom>
            <a:grpFill/>
            <a:ln w="57150">
              <a:solidFill>
                <a:srgbClr val="C00000"/>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solidFill>
                    <a:schemeClr val="bg1"/>
                  </a:solidFill>
                  <a:latin typeface="微软雅黑" panose="020B0503020204020204" charset="-122"/>
                  <a:ea typeface="微软雅黑" panose="020B0503020204020204" charset="-122"/>
                  <a:cs typeface="+mn-ea"/>
                  <a:sym typeface="+mn-ea"/>
                </a:rPr>
                <a:t>生产资料所有制关系</a:t>
              </a:r>
              <a:endParaRPr lang="zh-CN" altLang="en-US" b="1">
                <a:solidFill>
                  <a:schemeClr val="bg1"/>
                </a:solidFill>
                <a:latin typeface="微软雅黑" panose="020B0503020204020204" charset="-122"/>
                <a:ea typeface="微软雅黑" panose="020B0503020204020204" charset="-122"/>
                <a:cs typeface="+mn-ea"/>
                <a:sym typeface="+mn-ea"/>
              </a:endParaRPr>
            </a:p>
          </p:txBody>
        </p:sp>
      </p:grpSp>
      <p:grpSp>
        <p:nvGrpSpPr>
          <p:cNvPr id="27" name="组合 26"/>
          <p:cNvGrpSpPr/>
          <p:nvPr>
            <p:custDataLst>
              <p:tags r:id="rId8"/>
            </p:custDataLst>
          </p:nvPr>
        </p:nvGrpSpPr>
        <p:grpSpPr>
          <a:xfrm>
            <a:off x="4245293" y="3370580"/>
            <a:ext cx="3156585" cy="683895"/>
            <a:chOff x="4304043" y="1286668"/>
            <a:chExt cx="3837944" cy="2757793"/>
          </a:xfrm>
          <a:gradFill>
            <a:gsLst>
              <a:gs pos="0">
                <a:srgbClr val="E30000"/>
              </a:gs>
              <a:gs pos="100000">
                <a:srgbClr val="760303"/>
              </a:gs>
            </a:gsLst>
            <a:lin scaled="0"/>
          </a:gradFill>
          <a:effectLst>
            <a:outerShdw blurRad="381000" dist="254000" dir="8100000" algn="tr" rotWithShape="0">
              <a:prstClr val="black">
                <a:alpha val="40000"/>
              </a:prstClr>
            </a:outerShdw>
          </a:effectLst>
        </p:grpSpPr>
        <p:sp>
          <p:nvSpPr>
            <p:cNvPr id="28" name="圆角矩形 27"/>
            <p:cNvSpPr/>
            <p:nvPr>
              <p:custDataLst>
                <p:tags r:id="rId9"/>
              </p:custDataLst>
            </p:nvPr>
          </p:nvSpPr>
          <p:spPr>
            <a:xfrm>
              <a:off x="4304043" y="1286668"/>
              <a:ext cx="3837944" cy="2757793"/>
            </a:xfrm>
            <a:prstGeom prst="roundRect">
              <a:avLst/>
            </a:prstGeom>
            <a:grpFill/>
            <a:ln w="57150">
              <a:solidFill>
                <a:srgbClr val="C00000"/>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800" b="1">
                <a:solidFill>
                  <a:schemeClr val="bg1"/>
                </a:solidFill>
                <a:ea typeface="微软雅黑" panose="020B0503020204020204" charset="-122"/>
                <a:sym typeface="+mn-ea"/>
              </a:endParaRPr>
            </a:p>
          </p:txBody>
        </p:sp>
        <p:sp>
          <p:nvSpPr>
            <p:cNvPr id="29" name="圆角矩形 28"/>
            <p:cNvSpPr/>
            <p:nvPr>
              <p:custDataLst>
                <p:tags r:id="rId10"/>
              </p:custDataLst>
            </p:nvPr>
          </p:nvSpPr>
          <p:spPr>
            <a:xfrm>
              <a:off x="4304654" y="1367328"/>
              <a:ext cx="3789076" cy="2596474"/>
            </a:xfrm>
            <a:prstGeom prst="roundRect">
              <a:avLst/>
            </a:prstGeom>
            <a:grpFill/>
            <a:ln w="57150">
              <a:solidFill>
                <a:srgbClr val="C00000"/>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solidFill>
                    <a:schemeClr val="bg1"/>
                  </a:solidFill>
                  <a:latin typeface="微软雅黑" panose="020B0503020204020204" charset="-122"/>
                  <a:ea typeface="微软雅黑" panose="020B0503020204020204" charset="-122"/>
                  <a:cs typeface="+mn-ea"/>
                  <a:sym typeface="+mn-ea"/>
                </a:rPr>
                <a:t>人们在生产中的地位和相互关系</a:t>
              </a:r>
              <a:endParaRPr lang="zh-CN" altLang="en-US" b="1">
                <a:solidFill>
                  <a:schemeClr val="bg1"/>
                </a:solidFill>
                <a:latin typeface="微软雅黑" panose="020B0503020204020204" charset="-122"/>
                <a:ea typeface="微软雅黑" panose="020B0503020204020204" charset="-122"/>
                <a:cs typeface="+mn-ea"/>
                <a:sym typeface="+mn-ea"/>
              </a:endParaRPr>
            </a:p>
          </p:txBody>
        </p:sp>
      </p:grpSp>
      <p:grpSp>
        <p:nvGrpSpPr>
          <p:cNvPr id="30" name="组合 29"/>
          <p:cNvGrpSpPr/>
          <p:nvPr>
            <p:custDataLst>
              <p:tags r:id="rId11"/>
            </p:custDataLst>
          </p:nvPr>
        </p:nvGrpSpPr>
        <p:grpSpPr>
          <a:xfrm>
            <a:off x="4245293" y="4976495"/>
            <a:ext cx="3156585" cy="683895"/>
            <a:chOff x="4304043" y="1286668"/>
            <a:chExt cx="3837944" cy="2757793"/>
          </a:xfrm>
          <a:gradFill>
            <a:gsLst>
              <a:gs pos="0">
                <a:srgbClr val="E30000"/>
              </a:gs>
              <a:gs pos="100000">
                <a:srgbClr val="760303"/>
              </a:gs>
            </a:gsLst>
            <a:lin scaled="0"/>
          </a:gradFill>
          <a:effectLst>
            <a:outerShdw blurRad="381000" dist="254000" dir="8100000" algn="tr" rotWithShape="0">
              <a:prstClr val="black">
                <a:alpha val="40000"/>
              </a:prstClr>
            </a:outerShdw>
          </a:effectLst>
        </p:grpSpPr>
        <p:sp>
          <p:nvSpPr>
            <p:cNvPr id="31" name="圆角矩形 30"/>
            <p:cNvSpPr/>
            <p:nvPr>
              <p:custDataLst>
                <p:tags r:id="rId12"/>
              </p:custDataLst>
            </p:nvPr>
          </p:nvSpPr>
          <p:spPr>
            <a:xfrm>
              <a:off x="4304043" y="1286668"/>
              <a:ext cx="3837944" cy="2757793"/>
            </a:xfrm>
            <a:prstGeom prst="roundRect">
              <a:avLst/>
            </a:prstGeom>
            <a:grpFill/>
            <a:ln w="57150">
              <a:solidFill>
                <a:srgbClr val="C00000"/>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800" b="1">
                <a:solidFill>
                  <a:schemeClr val="bg1"/>
                </a:solidFill>
                <a:ea typeface="微软雅黑" panose="020B0503020204020204" charset="-122"/>
                <a:sym typeface="+mn-ea"/>
              </a:endParaRPr>
            </a:p>
          </p:txBody>
        </p:sp>
        <p:sp>
          <p:nvSpPr>
            <p:cNvPr id="32" name="圆角矩形 31"/>
            <p:cNvSpPr/>
            <p:nvPr>
              <p:custDataLst>
                <p:tags r:id="rId13"/>
              </p:custDataLst>
            </p:nvPr>
          </p:nvSpPr>
          <p:spPr>
            <a:xfrm>
              <a:off x="4304654" y="1367328"/>
              <a:ext cx="3789076" cy="2596474"/>
            </a:xfrm>
            <a:prstGeom prst="roundRect">
              <a:avLst/>
            </a:prstGeom>
            <a:grpFill/>
            <a:ln w="57150">
              <a:solidFill>
                <a:srgbClr val="C00000"/>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solidFill>
                    <a:schemeClr val="bg1"/>
                  </a:solidFill>
                  <a:latin typeface="微软雅黑" panose="020B0503020204020204" charset="-122"/>
                  <a:ea typeface="微软雅黑" panose="020B0503020204020204" charset="-122"/>
                  <a:cs typeface="+mn-ea"/>
                  <a:sym typeface="+mn-ea"/>
                </a:rPr>
                <a:t>产品的分配关系</a:t>
              </a:r>
              <a:endParaRPr lang="zh-CN" altLang="en-US" b="1">
                <a:solidFill>
                  <a:schemeClr val="bg1"/>
                </a:solidFill>
                <a:latin typeface="微软雅黑" panose="020B0503020204020204" charset="-122"/>
                <a:ea typeface="微软雅黑" panose="020B0503020204020204" charset="-122"/>
                <a:cs typeface="+mn-ea"/>
                <a:sym typeface="+mn-ea"/>
              </a:endParaRPr>
            </a:p>
          </p:txBody>
        </p:sp>
      </p:grpSp>
      <p:grpSp>
        <p:nvGrpSpPr>
          <p:cNvPr id="33" name="组合 32"/>
          <p:cNvGrpSpPr/>
          <p:nvPr>
            <p:custDataLst>
              <p:tags r:id="rId14"/>
            </p:custDataLst>
          </p:nvPr>
        </p:nvGrpSpPr>
        <p:grpSpPr>
          <a:xfrm>
            <a:off x="1303973" y="2805430"/>
            <a:ext cx="629285" cy="1901825"/>
            <a:chOff x="4304043" y="1286668"/>
            <a:chExt cx="3837944" cy="2757793"/>
          </a:xfrm>
          <a:gradFill>
            <a:gsLst>
              <a:gs pos="0">
                <a:srgbClr val="E30000"/>
              </a:gs>
              <a:gs pos="100000">
                <a:srgbClr val="760303"/>
              </a:gs>
            </a:gsLst>
            <a:lin scaled="0"/>
          </a:gradFill>
          <a:effectLst>
            <a:outerShdw blurRad="381000" dist="254000" dir="8100000" algn="tr" rotWithShape="0">
              <a:prstClr val="black">
                <a:alpha val="40000"/>
              </a:prstClr>
            </a:outerShdw>
          </a:effectLst>
        </p:grpSpPr>
        <p:sp>
          <p:nvSpPr>
            <p:cNvPr id="34" name="圆角矩形 33"/>
            <p:cNvSpPr/>
            <p:nvPr>
              <p:custDataLst>
                <p:tags r:id="rId15"/>
              </p:custDataLst>
            </p:nvPr>
          </p:nvSpPr>
          <p:spPr>
            <a:xfrm>
              <a:off x="4304043" y="1286668"/>
              <a:ext cx="3837944" cy="2757793"/>
            </a:xfrm>
            <a:prstGeom prst="roundRect">
              <a:avLst/>
            </a:prstGeom>
            <a:grpFill/>
            <a:ln w="57150">
              <a:solidFill>
                <a:srgbClr val="C00000"/>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2400" b="1">
                <a:solidFill>
                  <a:schemeClr val="bg1"/>
                </a:solidFill>
                <a:ea typeface="微软雅黑" panose="020B0503020204020204" charset="-122"/>
                <a:sym typeface="+mn-ea"/>
              </a:endParaRPr>
            </a:p>
          </p:txBody>
        </p:sp>
        <p:sp>
          <p:nvSpPr>
            <p:cNvPr id="35" name="圆角矩形 34"/>
            <p:cNvSpPr/>
            <p:nvPr>
              <p:custDataLst>
                <p:tags r:id="rId16"/>
              </p:custDataLst>
            </p:nvPr>
          </p:nvSpPr>
          <p:spPr>
            <a:xfrm>
              <a:off x="4304654" y="1367328"/>
              <a:ext cx="3789076" cy="2596474"/>
            </a:xfrm>
            <a:prstGeom prst="roundRect">
              <a:avLst/>
            </a:prstGeom>
            <a:grpFill/>
            <a:ln w="57150">
              <a:solidFill>
                <a:srgbClr val="C00000"/>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a:solidFill>
                    <a:schemeClr val="bg1"/>
                  </a:solidFill>
                  <a:latin typeface="微软雅黑" panose="020B0503020204020204" charset="-122"/>
                  <a:ea typeface="微软雅黑" panose="020B0503020204020204" charset="-122"/>
                  <a:cs typeface="+mn-ea"/>
                  <a:sym typeface="+mn-ea"/>
                </a:rPr>
                <a:t>生产关系</a:t>
              </a:r>
              <a:endParaRPr lang="zh-CN" altLang="en-US" sz="2400" b="1">
                <a:solidFill>
                  <a:schemeClr val="bg1"/>
                </a:solidFill>
                <a:latin typeface="微软雅黑" panose="020B0503020204020204" charset="-122"/>
                <a:ea typeface="微软雅黑" panose="020B0503020204020204" charset="-122"/>
                <a:cs typeface="+mn-ea"/>
                <a:sym typeface="+mn-ea"/>
              </a:endParaRPr>
            </a:p>
          </p:txBody>
        </p:sp>
      </p:grpSp>
      <p:sp>
        <p:nvSpPr>
          <p:cNvPr id="59" name="文本框 58"/>
          <p:cNvSpPr txBox="1"/>
          <p:nvPr>
            <p:custDataLst>
              <p:tags r:id="rId17"/>
            </p:custDataLst>
          </p:nvPr>
        </p:nvSpPr>
        <p:spPr>
          <a:xfrm>
            <a:off x="5282248" y="1136015"/>
            <a:ext cx="1719580" cy="460375"/>
          </a:xfrm>
          <a:prstGeom prst="rect">
            <a:avLst/>
          </a:prstGeom>
          <a:noFill/>
        </p:spPr>
        <p:txBody>
          <a:bodyPr wrap="square" rtlCol="0">
            <a:spAutoFit/>
          </a:bodyPr>
          <a:lstStyle/>
          <a:p>
            <a:r>
              <a:rPr lang="zh-CN" altLang="en-US" sz="2400" b="1">
                <a:solidFill>
                  <a:srgbClr val="C00000"/>
                </a:solidFill>
                <a:latin typeface="微软雅黑" panose="020B0503020204020204" charset="-122"/>
                <a:ea typeface="微软雅黑" panose="020B0503020204020204" charset="-122"/>
              </a:rPr>
              <a:t>决定作用</a:t>
            </a:r>
            <a:endParaRPr lang="zh-CN" altLang="en-US" sz="2400" b="1">
              <a:solidFill>
                <a:srgbClr val="C00000"/>
              </a:solidFill>
              <a:latin typeface="微软雅黑" panose="020B0503020204020204" charset="-122"/>
              <a:ea typeface="微软雅黑" panose="020B0503020204020204" charset="-122"/>
            </a:endParaRPr>
          </a:p>
        </p:txBody>
      </p:sp>
      <p:cxnSp>
        <p:nvCxnSpPr>
          <p:cNvPr id="60" name="直接连接符 59"/>
          <p:cNvCxnSpPr/>
          <p:nvPr>
            <p:custDataLst>
              <p:tags r:id="rId18"/>
            </p:custDataLst>
          </p:nvPr>
        </p:nvCxnSpPr>
        <p:spPr>
          <a:xfrm>
            <a:off x="7083108" y="3705860"/>
            <a:ext cx="791210" cy="254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65" name="右箭头 64"/>
          <p:cNvSpPr/>
          <p:nvPr>
            <p:custDataLst>
              <p:tags r:id="rId19"/>
            </p:custDataLst>
          </p:nvPr>
        </p:nvSpPr>
        <p:spPr>
          <a:xfrm>
            <a:off x="2076768" y="3648075"/>
            <a:ext cx="510540" cy="322580"/>
          </a:xfrm>
          <a:prstGeom prst="rightArrow">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charset="-122"/>
              <a:ea typeface="微软雅黑" panose="020B0503020204020204" charset="-122"/>
            </a:endParaRPr>
          </a:p>
        </p:txBody>
      </p:sp>
      <p:sp>
        <p:nvSpPr>
          <p:cNvPr id="66" name="文本框 65"/>
          <p:cNvSpPr txBox="1"/>
          <p:nvPr>
            <p:custDataLst>
              <p:tags r:id="rId20"/>
            </p:custDataLst>
          </p:nvPr>
        </p:nvSpPr>
        <p:spPr>
          <a:xfrm>
            <a:off x="2587943" y="2616835"/>
            <a:ext cx="847725" cy="2553335"/>
          </a:xfrm>
          <a:prstGeom prst="rect">
            <a:avLst/>
          </a:prstGeom>
          <a:noFill/>
          <a:ln>
            <a:solidFill>
              <a:srgbClr val="C00000"/>
            </a:solidFill>
          </a:ln>
        </p:spPr>
        <p:txBody>
          <a:bodyPr wrap="square" rtlCol="0">
            <a:spAutoFit/>
          </a:bodyPr>
          <a:lstStyle/>
          <a:p>
            <a:pPr algn="ctr"/>
            <a:r>
              <a:rPr lang="zh-CN" altLang="en-US" sz="2000" b="1">
                <a:solidFill>
                  <a:schemeClr val="tx1"/>
                </a:solidFill>
                <a:latin typeface="微软雅黑" panose="020B0503020204020204" charset="-122"/>
                <a:ea typeface="微软雅黑" panose="020B0503020204020204" charset="-122"/>
              </a:rPr>
              <a:t>生产过程中形成的人与人之间的关系</a:t>
            </a:r>
            <a:endParaRPr lang="zh-CN" altLang="en-US" sz="2000" b="1">
              <a:solidFill>
                <a:schemeClr val="tx1"/>
              </a:solidFill>
              <a:latin typeface="微软雅黑" panose="020B0503020204020204" charset="-122"/>
              <a:ea typeface="微软雅黑" panose="020B0503020204020204" charset="-122"/>
            </a:endParaRPr>
          </a:p>
        </p:txBody>
      </p:sp>
      <p:grpSp>
        <p:nvGrpSpPr>
          <p:cNvPr id="70" name="组合 69"/>
          <p:cNvGrpSpPr/>
          <p:nvPr>
            <p:custDataLst>
              <p:tags r:id="rId21"/>
            </p:custDataLst>
          </p:nvPr>
        </p:nvGrpSpPr>
        <p:grpSpPr>
          <a:xfrm>
            <a:off x="3524568" y="2325370"/>
            <a:ext cx="697230" cy="2950210"/>
            <a:chOff x="8140" y="8112"/>
            <a:chExt cx="1098" cy="3649"/>
          </a:xfrm>
        </p:grpSpPr>
        <p:sp>
          <p:nvSpPr>
            <p:cNvPr id="71" name="左大括号 70"/>
            <p:cNvSpPr/>
            <p:nvPr>
              <p:custDataLst>
                <p:tags r:id="rId22"/>
              </p:custDataLst>
            </p:nvPr>
          </p:nvSpPr>
          <p:spPr>
            <a:xfrm>
              <a:off x="8140" y="8112"/>
              <a:ext cx="1072" cy="3649"/>
            </a:xfrm>
            <a:prstGeom prst="leftBrace">
              <a:avLst>
                <a:gd name="adj1" fmla="val 0"/>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72" name="直接连接符 71"/>
            <p:cNvCxnSpPr/>
            <p:nvPr>
              <p:custDataLst>
                <p:tags r:id="rId23"/>
              </p:custDataLst>
            </p:nvPr>
          </p:nvCxnSpPr>
          <p:spPr>
            <a:xfrm>
              <a:off x="8312" y="9919"/>
              <a:ext cx="926" cy="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73" name="文本框 72"/>
          <p:cNvSpPr txBox="1"/>
          <p:nvPr>
            <p:custDataLst>
              <p:tags r:id="rId24"/>
            </p:custDataLst>
          </p:nvPr>
        </p:nvSpPr>
        <p:spPr>
          <a:xfrm>
            <a:off x="7891463" y="2105025"/>
            <a:ext cx="2444750" cy="368300"/>
          </a:xfrm>
          <a:prstGeom prst="rect">
            <a:avLst/>
          </a:prstGeom>
          <a:noFill/>
          <a:ln>
            <a:solidFill>
              <a:srgbClr val="C00000"/>
            </a:solidFill>
            <a:prstDash val="dashDot"/>
          </a:ln>
        </p:spPr>
        <p:txBody>
          <a:bodyPr wrap="square" rtlCol="0">
            <a:spAutoFit/>
          </a:bodyPr>
          <a:lstStyle/>
          <a:p>
            <a:pPr algn="ctr"/>
            <a:r>
              <a:rPr lang="zh-CN" altLang="en-US" sz="1800" b="1">
                <a:latin typeface="微软雅黑" panose="020B0503020204020204" charset="-122"/>
                <a:ea typeface="微软雅黑" panose="020B0503020204020204" charset="-122"/>
              </a:rPr>
              <a:t>公有制、私有制</a:t>
            </a:r>
            <a:endParaRPr lang="zh-CN" altLang="en-US" sz="1800" b="1">
              <a:latin typeface="微软雅黑" panose="020B0503020204020204" charset="-122"/>
              <a:ea typeface="微软雅黑" panose="020B0503020204020204" charset="-122"/>
            </a:endParaRPr>
          </a:p>
        </p:txBody>
      </p:sp>
      <p:sp>
        <p:nvSpPr>
          <p:cNvPr id="74" name="文本框 73"/>
          <p:cNvSpPr txBox="1"/>
          <p:nvPr>
            <p:custDataLst>
              <p:tags r:id="rId25"/>
            </p:custDataLst>
          </p:nvPr>
        </p:nvSpPr>
        <p:spPr>
          <a:xfrm>
            <a:off x="7891463" y="4857750"/>
            <a:ext cx="2444750" cy="922020"/>
          </a:xfrm>
          <a:prstGeom prst="rect">
            <a:avLst/>
          </a:prstGeom>
          <a:noFill/>
          <a:ln>
            <a:solidFill>
              <a:srgbClr val="C00000"/>
            </a:solidFill>
            <a:prstDash val="dashDot"/>
          </a:ln>
        </p:spPr>
        <p:txBody>
          <a:bodyPr wrap="square" rtlCol="0">
            <a:spAutoFit/>
          </a:bodyPr>
          <a:lstStyle/>
          <a:p>
            <a:pPr algn="ctr"/>
            <a:r>
              <a:rPr lang="zh-CN" altLang="en-US" sz="1800" b="1">
                <a:latin typeface="微软雅黑" panose="020B0503020204020204" charset="-122"/>
                <a:ea typeface="微软雅黑" panose="020B0503020204020204" charset="-122"/>
              </a:rPr>
              <a:t>平均分配、按资分配、按生产要素分配、按劳分配、按需分配</a:t>
            </a:r>
            <a:endParaRPr lang="zh-CN" altLang="en-US" sz="1800" b="1">
              <a:latin typeface="微软雅黑" panose="020B0503020204020204" charset="-122"/>
              <a:ea typeface="微软雅黑" panose="020B0503020204020204" charset="-122"/>
            </a:endParaRPr>
          </a:p>
        </p:txBody>
      </p:sp>
      <p:cxnSp>
        <p:nvCxnSpPr>
          <p:cNvPr id="75" name="直接连接符 74"/>
          <p:cNvCxnSpPr/>
          <p:nvPr>
            <p:custDataLst>
              <p:tags r:id="rId26"/>
            </p:custDataLst>
          </p:nvPr>
        </p:nvCxnSpPr>
        <p:spPr>
          <a:xfrm flipV="1">
            <a:off x="5995988" y="1543685"/>
            <a:ext cx="8890" cy="555625"/>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77" name="直接连接符 76"/>
          <p:cNvCxnSpPr/>
          <p:nvPr>
            <p:custDataLst>
              <p:tags r:id="rId27"/>
            </p:custDataLst>
          </p:nvPr>
        </p:nvCxnSpPr>
        <p:spPr>
          <a:xfrm>
            <a:off x="7247573" y="5288915"/>
            <a:ext cx="628650" cy="254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3" name="文本框 2"/>
          <p:cNvSpPr txBox="1"/>
          <p:nvPr>
            <p:custDataLst>
              <p:tags r:id="rId28"/>
            </p:custDataLst>
          </p:nvPr>
        </p:nvSpPr>
        <p:spPr>
          <a:xfrm>
            <a:off x="7891463" y="3536315"/>
            <a:ext cx="2444750" cy="368300"/>
          </a:xfrm>
          <a:prstGeom prst="rect">
            <a:avLst/>
          </a:prstGeom>
          <a:noFill/>
          <a:ln>
            <a:solidFill>
              <a:srgbClr val="C00000"/>
            </a:solidFill>
            <a:prstDash val="dashDot"/>
          </a:ln>
        </p:spPr>
        <p:txBody>
          <a:bodyPr wrap="square" rtlCol="0">
            <a:spAutoFit/>
          </a:bodyPr>
          <a:lstStyle/>
          <a:p>
            <a:pPr algn="ctr"/>
            <a:r>
              <a:rPr lang="zh-CN" altLang="en-US" sz="1800" b="1">
                <a:latin typeface="微软雅黑" panose="020B0503020204020204" charset="-122"/>
                <a:ea typeface="微软雅黑" panose="020B0503020204020204" charset="-122"/>
              </a:rPr>
              <a:t>雇佣剥削、平等互助</a:t>
            </a:r>
            <a:endParaRPr lang="zh-CN" altLang="en-US" sz="1800" b="1">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3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300"/>
                                        <p:tgtEl>
                                          <p:spTgt spid="4"/>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ppt_x</p:attrName>
                                        </p:attrNameLst>
                                      </p:cBhvr>
                                      <p:tavLst>
                                        <p:tav tm="0">
                                          <p:val>
                                            <p:strVal val="#ppt_x-#ppt_w*1.125000"/>
                                          </p:val>
                                        </p:tav>
                                        <p:tav tm="100000">
                                          <p:val>
                                            <p:strVal val="#ppt_x"/>
                                          </p:val>
                                        </p:tav>
                                      </p:tavLst>
                                    </p:anim>
                                    <p:animEffect transition="in" filter="wipe(righ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65"/>
                                        </p:tgtEl>
                                        <p:attrNameLst>
                                          <p:attrName>style.visibility</p:attrName>
                                        </p:attrNameLst>
                                      </p:cBhvr>
                                      <p:to>
                                        <p:strVal val="visible"/>
                                      </p:to>
                                    </p:set>
                                    <p:anim calcmode="lin" valueType="num">
                                      <p:cBhvr>
                                        <p:cTn id="21" dur="500" fill="hold"/>
                                        <p:tgtEl>
                                          <p:spTgt spid="65"/>
                                        </p:tgtEl>
                                        <p:attrNameLst>
                                          <p:attrName>ppt_w</p:attrName>
                                        </p:attrNameLst>
                                      </p:cBhvr>
                                      <p:tavLst>
                                        <p:tav tm="0">
                                          <p:val>
                                            <p:fltVal val="0"/>
                                          </p:val>
                                        </p:tav>
                                        <p:tav tm="100000">
                                          <p:val>
                                            <p:strVal val="#ppt_w"/>
                                          </p:val>
                                        </p:tav>
                                      </p:tavLst>
                                    </p:anim>
                                    <p:anim calcmode="lin" valueType="num">
                                      <p:cBhvr>
                                        <p:cTn id="22" dur="500" fill="hold"/>
                                        <p:tgtEl>
                                          <p:spTgt spid="65"/>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anim calcmode="lin" valueType="num">
                                      <p:cBhvr>
                                        <p:cTn id="25" dur="500" fill="hold"/>
                                        <p:tgtEl>
                                          <p:spTgt spid="66"/>
                                        </p:tgtEl>
                                        <p:attrNameLst>
                                          <p:attrName>ppt_w</p:attrName>
                                        </p:attrNameLst>
                                      </p:cBhvr>
                                      <p:tavLst>
                                        <p:tav tm="0">
                                          <p:val>
                                            <p:fltVal val="0"/>
                                          </p:val>
                                        </p:tav>
                                        <p:tav tm="100000">
                                          <p:val>
                                            <p:strVal val="#ppt_w"/>
                                          </p:val>
                                        </p:tav>
                                      </p:tavLst>
                                    </p:anim>
                                    <p:anim calcmode="lin" valueType="num">
                                      <p:cBhvr>
                                        <p:cTn id="26" dur="500" fill="hold"/>
                                        <p:tgtEl>
                                          <p:spTgt spid="66"/>
                                        </p:tgtEl>
                                        <p:attrNameLst>
                                          <p:attrName>ppt_h</p:attrName>
                                        </p:attrNameLst>
                                      </p:cBhvr>
                                      <p:tavLst>
                                        <p:tav tm="0">
                                          <p:val>
                                            <p:fltVal val="0"/>
                                          </p:val>
                                        </p:tav>
                                        <p:tav tm="100000">
                                          <p:val>
                                            <p:strVal val="#ppt_h"/>
                                          </p:val>
                                        </p:tav>
                                      </p:tavLst>
                                    </p:anim>
                                  </p:childTnLst>
                                </p:cTn>
                              </p:par>
                              <p:par>
                                <p:cTn id="27" presetID="53" presetClass="entr" presetSubtype="16" fill="hold" nodeType="withEffect">
                                  <p:stCondLst>
                                    <p:cond delay="0"/>
                                  </p:stCondLst>
                                  <p:childTnLst>
                                    <p:set>
                                      <p:cBhvr>
                                        <p:cTn id="28" dur="1" fill="hold">
                                          <p:stCondLst>
                                            <p:cond delay="0"/>
                                          </p:stCondLst>
                                        </p:cTn>
                                        <p:tgtEl>
                                          <p:spTgt spid="70"/>
                                        </p:tgtEl>
                                        <p:attrNameLst>
                                          <p:attrName>style.visibility</p:attrName>
                                        </p:attrNameLst>
                                      </p:cBhvr>
                                      <p:to>
                                        <p:strVal val="visible"/>
                                      </p:to>
                                    </p:set>
                                    <p:anim calcmode="lin" valueType="num">
                                      <p:cBhvr>
                                        <p:cTn id="29" dur="500" fill="hold"/>
                                        <p:tgtEl>
                                          <p:spTgt spid="70"/>
                                        </p:tgtEl>
                                        <p:attrNameLst>
                                          <p:attrName>ppt_w</p:attrName>
                                        </p:attrNameLst>
                                      </p:cBhvr>
                                      <p:tavLst>
                                        <p:tav tm="0">
                                          <p:val>
                                            <p:fltVal val="0"/>
                                          </p:val>
                                        </p:tav>
                                        <p:tav tm="100000">
                                          <p:val>
                                            <p:strVal val="#ppt_w"/>
                                          </p:val>
                                        </p:tav>
                                      </p:tavLst>
                                    </p:anim>
                                    <p:anim calcmode="lin" valueType="num">
                                      <p:cBhvr>
                                        <p:cTn id="30" dur="500" fill="hold"/>
                                        <p:tgtEl>
                                          <p:spTgt spid="70"/>
                                        </p:tgtEl>
                                        <p:attrNameLst>
                                          <p:attrName>ppt_h</p:attrName>
                                        </p:attrNameLst>
                                      </p:cBhvr>
                                      <p:tavLst>
                                        <p:tav tm="0">
                                          <p:val>
                                            <p:fltVal val="0"/>
                                          </p:val>
                                        </p:tav>
                                        <p:tav tm="100000">
                                          <p:val>
                                            <p:strVal val="#ppt_h"/>
                                          </p:val>
                                        </p:tav>
                                      </p:tavLst>
                                    </p:anim>
                                    <p:animEffect transition="in" filter="fade">
                                      <p:cBhvr>
                                        <p:cTn id="31" dur="500"/>
                                        <p:tgtEl>
                                          <p:spTgt spid="7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ppt_w</p:attrName>
                                        </p:attrNameLst>
                                      </p:cBhvr>
                                      <p:tavLst>
                                        <p:tav tm="0">
                                          <p:val>
                                            <p:fltVal val="0"/>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animEffect transition="in" filter="fade">
                                      <p:cBhvr>
                                        <p:cTn id="38" dur="500"/>
                                        <p:tgtEl>
                                          <p:spTgt spid="24"/>
                                        </p:tgtEl>
                                      </p:cBhvr>
                                    </p:animEffect>
                                  </p:childTnLst>
                                </p:cTn>
                              </p:par>
                              <p:par>
                                <p:cTn id="39" presetID="23" presetClass="entr" presetSubtype="16"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p:cTn id="41" dur="500" fill="hold"/>
                                        <p:tgtEl>
                                          <p:spTgt spid="27"/>
                                        </p:tgtEl>
                                        <p:attrNameLst>
                                          <p:attrName>ppt_w</p:attrName>
                                        </p:attrNameLst>
                                      </p:cBhvr>
                                      <p:tavLst>
                                        <p:tav tm="0">
                                          <p:val>
                                            <p:fltVal val="0"/>
                                          </p:val>
                                        </p:tav>
                                        <p:tav tm="100000">
                                          <p:val>
                                            <p:strVal val="#ppt_w"/>
                                          </p:val>
                                        </p:tav>
                                      </p:tavLst>
                                    </p:anim>
                                    <p:anim calcmode="lin" valueType="num">
                                      <p:cBhvr>
                                        <p:cTn id="42" dur="500" fill="hold"/>
                                        <p:tgtEl>
                                          <p:spTgt spid="27"/>
                                        </p:tgtEl>
                                        <p:attrNameLst>
                                          <p:attrName>ppt_h</p:attrName>
                                        </p:attrNameLst>
                                      </p:cBhvr>
                                      <p:tavLst>
                                        <p:tav tm="0">
                                          <p:val>
                                            <p:fltVal val="0"/>
                                          </p:val>
                                        </p:tav>
                                        <p:tav tm="100000">
                                          <p:val>
                                            <p:strVal val="#ppt_h"/>
                                          </p:val>
                                        </p:tav>
                                      </p:tavLst>
                                    </p:anim>
                                  </p:childTnLst>
                                </p:cTn>
                              </p:par>
                              <p:par>
                                <p:cTn id="43" presetID="23" presetClass="entr" presetSubtype="16"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p:cTn id="45" dur="500" fill="hold"/>
                                        <p:tgtEl>
                                          <p:spTgt spid="30"/>
                                        </p:tgtEl>
                                        <p:attrNameLst>
                                          <p:attrName>ppt_w</p:attrName>
                                        </p:attrNameLst>
                                      </p:cBhvr>
                                      <p:tavLst>
                                        <p:tav tm="0">
                                          <p:val>
                                            <p:fltVal val="0"/>
                                          </p:val>
                                        </p:tav>
                                        <p:tav tm="100000">
                                          <p:val>
                                            <p:strVal val="#ppt_w"/>
                                          </p:val>
                                        </p:tav>
                                      </p:tavLst>
                                    </p:anim>
                                    <p:anim calcmode="lin" valueType="num">
                                      <p:cBhvr>
                                        <p:cTn id="46" dur="500" fill="hold"/>
                                        <p:tgtEl>
                                          <p:spTgt spid="30"/>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grpId="0" nodeType="clickEffect">
                                  <p:stCondLst>
                                    <p:cond delay="0"/>
                                  </p:stCondLst>
                                  <p:childTnLst>
                                    <p:set>
                                      <p:cBhvr>
                                        <p:cTn id="50" dur="1" fill="hold">
                                          <p:stCondLst>
                                            <p:cond delay="0"/>
                                          </p:stCondLst>
                                        </p:cTn>
                                        <p:tgtEl>
                                          <p:spTgt spid="59"/>
                                        </p:tgtEl>
                                        <p:attrNameLst>
                                          <p:attrName>style.visibility</p:attrName>
                                        </p:attrNameLst>
                                      </p:cBhvr>
                                      <p:to>
                                        <p:strVal val="visible"/>
                                      </p:to>
                                    </p:set>
                                    <p:anim calcmode="lin" valueType="num">
                                      <p:cBhvr>
                                        <p:cTn id="51" dur="500" fill="hold"/>
                                        <p:tgtEl>
                                          <p:spTgt spid="59"/>
                                        </p:tgtEl>
                                        <p:attrNameLst>
                                          <p:attrName>ppt_w</p:attrName>
                                        </p:attrNameLst>
                                      </p:cBhvr>
                                      <p:tavLst>
                                        <p:tav tm="0">
                                          <p:val>
                                            <p:fltVal val="0"/>
                                          </p:val>
                                        </p:tav>
                                        <p:tav tm="100000">
                                          <p:val>
                                            <p:strVal val="#ppt_w"/>
                                          </p:val>
                                        </p:tav>
                                      </p:tavLst>
                                    </p:anim>
                                    <p:anim calcmode="lin" valueType="num">
                                      <p:cBhvr>
                                        <p:cTn id="52" dur="500" fill="hold"/>
                                        <p:tgtEl>
                                          <p:spTgt spid="59"/>
                                        </p:tgtEl>
                                        <p:attrNameLst>
                                          <p:attrName>ppt_h</p:attrName>
                                        </p:attrNameLst>
                                      </p:cBhvr>
                                      <p:tavLst>
                                        <p:tav tm="0">
                                          <p:val>
                                            <p:fltVal val="0"/>
                                          </p:val>
                                        </p:tav>
                                        <p:tav tm="100000">
                                          <p:val>
                                            <p:strVal val="#ppt_h"/>
                                          </p:val>
                                        </p:tav>
                                      </p:tavLst>
                                    </p:anim>
                                  </p:childTnLst>
                                </p:cTn>
                              </p:par>
                              <p:par>
                                <p:cTn id="53" presetID="23" presetClass="entr" presetSubtype="16" fill="hold" grpId="0" nodeType="withEffect">
                                  <p:stCondLst>
                                    <p:cond delay="0"/>
                                  </p:stCondLst>
                                  <p:childTnLst>
                                    <p:set>
                                      <p:cBhvr>
                                        <p:cTn id="54" dur="1" fill="hold">
                                          <p:stCondLst>
                                            <p:cond delay="0"/>
                                          </p:stCondLst>
                                        </p:cTn>
                                        <p:tgtEl>
                                          <p:spTgt spid="73"/>
                                        </p:tgtEl>
                                        <p:attrNameLst>
                                          <p:attrName>style.visibility</p:attrName>
                                        </p:attrNameLst>
                                      </p:cBhvr>
                                      <p:to>
                                        <p:strVal val="visible"/>
                                      </p:to>
                                    </p:set>
                                    <p:anim calcmode="lin" valueType="num">
                                      <p:cBhvr>
                                        <p:cTn id="55" dur="500" fill="hold"/>
                                        <p:tgtEl>
                                          <p:spTgt spid="73"/>
                                        </p:tgtEl>
                                        <p:attrNameLst>
                                          <p:attrName>ppt_w</p:attrName>
                                        </p:attrNameLst>
                                      </p:cBhvr>
                                      <p:tavLst>
                                        <p:tav tm="0">
                                          <p:val>
                                            <p:fltVal val="0"/>
                                          </p:val>
                                        </p:tav>
                                        <p:tav tm="100000">
                                          <p:val>
                                            <p:strVal val="#ppt_w"/>
                                          </p:val>
                                        </p:tav>
                                      </p:tavLst>
                                    </p:anim>
                                    <p:anim calcmode="lin" valueType="num">
                                      <p:cBhvr>
                                        <p:cTn id="56" dur="500" fill="hold"/>
                                        <p:tgtEl>
                                          <p:spTgt spid="73"/>
                                        </p:tgtEl>
                                        <p:attrNameLst>
                                          <p:attrName>ppt_h</p:attrName>
                                        </p:attrNameLst>
                                      </p:cBhvr>
                                      <p:tavLst>
                                        <p:tav tm="0">
                                          <p:val>
                                            <p:fltVal val="0"/>
                                          </p:val>
                                        </p:tav>
                                        <p:tav tm="100000">
                                          <p:val>
                                            <p:strVal val="#ppt_h"/>
                                          </p:val>
                                        </p:tav>
                                      </p:tavLst>
                                    </p:anim>
                                  </p:childTnLst>
                                </p:cTn>
                              </p:par>
                              <p:par>
                                <p:cTn id="57" presetID="23" presetClass="entr" presetSubtype="16" fill="hold" nodeType="withEffect">
                                  <p:stCondLst>
                                    <p:cond delay="0"/>
                                  </p:stCondLst>
                                  <p:childTnLst>
                                    <p:set>
                                      <p:cBhvr>
                                        <p:cTn id="58" dur="1" fill="hold">
                                          <p:stCondLst>
                                            <p:cond delay="0"/>
                                          </p:stCondLst>
                                        </p:cTn>
                                        <p:tgtEl>
                                          <p:spTgt spid="75"/>
                                        </p:tgtEl>
                                        <p:attrNameLst>
                                          <p:attrName>style.visibility</p:attrName>
                                        </p:attrNameLst>
                                      </p:cBhvr>
                                      <p:to>
                                        <p:strVal val="visible"/>
                                      </p:to>
                                    </p:set>
                                    <p:anim calcmode="lin" valueType="num">
                                      <p:cBhvr>
                                        <p:cTn id="59" dur="500" fill="hold"/>
                                        <p:tgtEl>
                                          <p:spTgt spid="75"/>
                                        </p:tgtEl>
                                        <p:attrNameLst>
                                          <p:attrName>ppt_w</p:attrName>
                                        </p:attrNameLst>
                                      </p:cBhvr>
                                      <p:tavLst>
                                        <p:tav tm="0">
                                          <p:val>
                                            <p:fltVal val="0"/>
                                          </p:val>
                                        </p:tav>
                                        <p:tav tm="100000">
                                          <p:val>
                                            <p:strVal val="#ppt_w"/>
                                          </p:val>
                                        </p:tav>
                                      </p:tavLst>
                                    </p:anim>
                                    <p:anim calcmode="lin" valueType="num">
                                      <p:cBhvr>
                                        <p:cTn id="60" dur="500" fill="hold"/>
                                        <p:tgtEl>
                                          <p:spTgt spid="75"/>
                                        </p:tgtEl>
                                        <p:attrNameLst>
                                          <p:attrName>ppt_h</p:attrName>
                                        </p:attrNameLst>
                                      </p:cBhvr>
                                      <p:tavLst>
                                        <p:tav tm="0">
                                          <p:val>
                                            <p:fltVal val="0"/>
                                          </p:val>
                                        </p:tav>
                                        <p:tav tm="100000">
                                          <p:val>
                                            <p:strVal val="#ppt_h"/>
                                          </p:val>
                                        </p:tav>
                                      </p:tavLst>
                                    </p:anim>
                                  </p:childTnLst>
                                </p:cTn>
                              </p:par>
                              <p:par>
                                <p:cTn id="61" presetID="23" presetClass="entr" presetSubtype="16" fill="hold" nodeType="withEffect">
                                  <p:stCondLst>
                                    <p:cond delay="0"/>
                                  </p:stCondLst>
                                  <p:childTnLst>
                                    <p:set>
                                      <p:cBhvr>
                                        <p:cTn id="62" dur="1" fill="hold">
                                          <p:stCondLst>
                                            <p:cond delay="0"/>
                                          </p:stCondLst>
                                        </p:cTn>
                                        <p:tgtEl>
                                          <p:spTgt spid="61"/>
                                        </p:tgtEl>
                                        <p:attrNameLst>
                                          <p:attrName>style.visibility</p:attrName>
                                        </p:attrNameLst>
                                      </p:cBhvr>
                                      <p:to>
                                        <p:strVal val="visible"/>
                                      </p:to>
                                    </p:set>
                                    <p:anim calcmode="lin" valueType="num">
                                      <p:cBhvr>
                                        <p:cTn id="63" dur="500" fill="hold"/>
                                        <p:tgtEl>
                                          <p:spTgt spid="61"/>
                                        </p:tgtEl>
                                        <p:attrNameLst>
                                          <p:attrName>ppt_w</p:attrName>
                                        </p:attrNameLst>
                                      </p:cBhvr>
                                      <p:tavLst>
                                        <p:tav tm="0">
                                          <p:val>
                                            <p:fltVal val="0"/>
                                          </p:val>
                                        </p:tav>
                                        <p:tav tm="100000">
                                          <p:val>
                                            <p:strVal val="#ppt_w"/>
                                          </p:val>
                                        </p:tav>
                                      </p:tavLst>
                                    </p:anim>
                                    <p:anim calcmode="lin" valueType="num">
                                      <p:cBhvr>
                                        <p:cTn id="64" dur="500" fill="hold"/>
                                        <p:tgtEl>
                                          <p:spTgt spid="61"/>
                                        </p:tgtEl>
                                        <p:attrNameLst>
                                          <p:attrName>ppt_h</p:attrName>
                                        </p:attrNameLst>
                                      </p:cBhvr>
                                      <p:tavLst>
                                        <p:tav tm="0">
                                          <p:val>
                                            <p:fltVal val="0"/>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23" presetClass="entr" presetSubtype="16" fill="hold" nodeType="clickEffect">
                                  <p:stCondLst>
                                    <p:cond delay="0"/>
                                  </p:stCondLst>
                                  <p:childTnLst>
                                    <p:set>
                                      <p:cBhvr>
                                        <p:cTn id="68" dur="1" fill="hold">
                                          <p:stCondLst>
                                            <p:cond delay="0"/>
                                          </p:stCondLst>
                                        </p:cTn>
                                        <p:tgtEl>
                                          <p:spTgt spid="60"/>
                                        </p:tgtEl>
                                        <p:attrNameLst>
                                          <p:attrName>style.visibility</p:attrName>
                                        </p:attrNameLst>
                                      </p:cBhvr>
                                      <p:to>
                                        <p:strVal val="visible"/>
                                      </p:to>
                                    </p:set>
                                    <p:anim calcmode="lin" valueType="num">
                                      <p:cBhvr>
                                        <p:cTn id="69" dur="500" fill="hold"/>
                                        <p:tgtEl>
                                          <p:spTgt spid="60"/>
                                        </p:tgtEl>
                                        <p:attrNameLst>
                                          <p:attrName>ppt_w</p:attrName>
                                        </p:attrNameLst>
                                      </p:cBhvr>
                                      <p:tavLst>
                                        <p:tav tm="0">
                                          <p:val>
                                            <p:fltVal val="0"/>
                                          </p:val>
                                        </p:tav>
                                        <p:tav tm="100000">
                                          <p:val>
                                            <p:strVal val="#ppt_w"/>
                                          </p:val>
                                        </p:tav>
                                      </p:tavLst>
                                    </p:anim>
                                    <p:anim calcmode="lin" valueType="num">
                                      <p:cBhvr>
                                        <p:cTn id="70" dur="500" fill="hold"/>
                                        <p:tgtEl>
                                          <p:spTgt spid="60"/>
                                        </p:tgtEl>
                                        <p:attrNameLst>
                                          <p:attrName>ppt_h</p:attrName>
                                        </p:attrNameLst>
                                      </p:cBhvr>
                                      <p:tavLst>
                                        <p:tav tm="0">
                                          <p:val>
                                            <p:fltVal val="0"/>
                                          </p:val>
                                        </p:tav>
                                        <p:tav tm="100000">
                                          <p:val>
                                            <p:strVal val="#ppt_h"/>
                                          </p:val>
                                        </p:tav>
                                      </p:tavLst>
                                    </p:anim>
                                  </p:childTnLst>
                                </p:cTn>
                              </p:par>
                              <p:par>
                                <p:cTn id="71" presetID="23" presetClass="entr" presetSubtype="16" fill="hold" grpId="0" nodeType="withEffect">
                                  <p:stCondLst>
                                    <p:cond delay="0"/>
                                  </p:stCondLst>
                                  <p:childTnLst>
                                    <p:set>
                                      <p:cBhvr>
                                        <p:cTn id="72" dur="1" fill="hold">
                                          <p:stCondLst>
                                            <p:cond delay="0"/>
                                          </p:stCondLst>
                                        </p:cTn>
                                        <p:tgtEl>
                                          <p:spTgt spid="74"/>
                                        </p:tgtEl>
                                        <p:attrNameLst>
                                          <p:attrName>style.visibility</p:attrName>
                                        </p:attrNameLst>
                                      </p:cBhvr>
                                      <p:to>
                                        <p:strVal val="visible"/>
                                      </p:to>
                                    </p:set>
                                    <p:anim calcmode="lin" valueType="num">
                                      <p:cBhvr>
                                        <p:cTn id="73" dur="500" fill="hold"/>
                                        <p:tgtEl>
                                          <p:spTgt spid="74"/>
                                        </p:tgtEl>
                                        <p:attrNameLst>
                                          <p:attrName>ppt_w</p:attrName>
                                        </p:attrNameLst>
                                      </p:cBhvr>
                                      <p:tavLst>
                                        <p:tav tm="0">
                                          <p:val>
                                            <p:fltVal val="0"/>
                                          </p:val>
                                        </p:tav>
                                        <p:tav tm="100000">
                                          <p:val>
                                            <p:strVal val="#ppt_w"/>
                                          </p:val>
                                        </p:tav>
                                      </p:tavLst>
                                    </p:anim>
                                    <p:anim calcmode="lin" valueType="num">
                                      <p:cBhvr>
                                        <p:cTn id="74" dur="500" fill="hold"/>
                                        <p:tgtEl>
                                          <p:spTgt spid="74"/>
                                        </p:tgtEl>
                                        <p:attrNameLst>
                                          <p:attrName>ppt_h</p:attrName>
                                        </p:attrNameLst>
                                      </p:cBhvr>
                                      <p:tavLst>
                                        <p:tav tm="0">
                                          <p:val>
                                            <p:fltVal val="0"/>
                                          </p:val>
                                        </p:tav>
                                        <p:tav tm="100000">
                                          <p:val>
                                            <p:strVal val="#ppt_h"/>
                                          </p:val>
                                        </p:tav>
                                      </p:tavLst>
                                    </p:anim>
                                  </p:childTnLst>
                                </p:cTn>
                              </p:par>
                              <p:par>
                                <p:cTn id="75" presetID="23" presetClass="entr" presetSubtype="16" fill="hold" nodeType="withEffect">
                                  <p:stCondLst>
                                    <p:cond delay="0"/>
                                  </p:stCondLst>
                                  <p:childTnLst>
                                    <p:set>
                                      <p:cBhvr>
                                        <p:cTn id="76" dur="1" fill="hold">
                                          <p:stCondLst>
                                            <p:cond delay="0"/>
                                          </p:stCondLst>
                                        </p:cTn>
                                        <p:tgtEl>
                                          <p:spTgt spid="77"/>
                                        </p:tgtEl>
                                        <p:attrNameLst>
                                          <p:attrName>style.visibility</p:attrName>
                                        </p:attrNameLst>
                                      </p:cBhvr>
                                      <p:to>
                                        <p:strVal val="visible"/>
                                      </p:to>
                                    </p:set>
                                    <p:anim calcmode="lin" valueType="num">
                                      <p:cBhvr>
                                        <p:cTn id="77" dur="500" fill="hold"/>
                                        <p:tgtEl>
                                          <p:spTgt spid="77"/>
                                        </p:tgtEl>
                                        <p:attrNameLst>
                                          <p:attrName>ppt_w</p:attrName>
                                        </p:attrNameLst>
                                      </p:cBhvr>
                                      <p:tavLst>
                                        <p:tav tm="0">
                                          <p:val>
                                            <p:fltVal val="0"/>
                                          </p:val>
                                        </p:tav>
                                        <p:tav tm="100000">
                                          <p:val>
                                            <p:strVal val="#ppt_w"/>
                                          </p:val>
                                        </p:tav>
                                      </p:tavLst>
                                    </p:anim>
                                    <p:anim calcmode="lin" valueType="num">
                                      <p:cBhvr>
                                        <p:cTn id="78" dur="500" fill="hold"/>
                                        <p:tgtEl>
                                          <p:spTgt spid="77"/>
                                        </p:tgtEl>
                                        <p:attrNameLst>
                                          <p:attrName>ppt_h</p:attrName>
                                        </p:attrNameLst>
                                      </p:cBhvr>
                                      <p:tavLst>
                                        <p:tav tm="0">
                                          <p:val>
                                            <p:fltVal val="0"/>
                                          </p:val>
                                        </p:tav>
                                        <p:tav tm="100000">
                                          <p:val>
                                            <p:strVal val="#ppt_h"/>
                                          </p:val>
                                        </p:tav>
                                      </p:tavLst>
                                    </p:anim>
                                  </p:childTnLst>
                                </p:cTn>
                              </p:par>
                              <p:par>
                                <p:cTn id="79" presetID="23" presetClass="entr" presetSubtype="16" fill="hold" grpId="0" nodeType="withEffect">
                                  <p:stCondLst>
                                    <p:cond delay="0"/>
                                  </p:stCondLst>
                                  <p:childTnLst>
                                    <p:set>
                                      <p:cBhvr>
                                        <p:cTn id="80" dur="1" fill="hold">
                                          <p:stCondLst>
                                            <p:cond delay="0"/>
                                          </p:stCondLst>
                                        </p:cTn>
                                        <p:tgtEl>
                                          <p:spTgt spid="3"/>
                                        </p:tgtEl>
                                        <p:attrNameLst>
                                          <p:attrName>style.visibility</p:attrName>
                                        </p:attrNameLst>
                                      </p:cBhvr>
                                      <p:to>
                                        <p:strVal val="visible"/>
                                      </p:to>
                                    </p:set>
                                    <p:anim calcmode="lin" valueType="num">
                                      <p:cBhvr>
                                        <p:cTn id="81" dur="500" fill="hold"/>
                                        <p:tgtEl>
                                          <p:spTgt spid="3"/>
                                        </p:tgtEl>
                                        <p:attrNameLst>
                                          <p:attrName>ppt_w</p:attrName>
                                        </p:attrNameLst>
                                      </p:cBhvr>
                                      <p:tavLst>
                                        <p:tav tm="0">
                                          <p:val>
                                            <p:fltVal val="0"/>
                                          </p:val>
                                        </p:tav>
                                        <p:tav tm="100000">
                                          <p:val>
                                            <p:strVal val="#ppt_w"/>
                                          </p:val>
                                        </p:tav>
                                      </p:tavLst>
                                    </p:anim>
                                    <p:anim calcmode="lin" valueType="num">
                                      <p:cBhvr>
                                        <p:cTn id="82"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65" grpId="0" animBg="1"/>
      <p:bldP spid="66" grpId="0" animBg="1"/>
      <p:bldP spid="59" grpId="0"/>
      <p:bldP spid="73" grpId="0" animBg="1"/>
      <p:bldP spid="74"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直接箭头连接符 37"/>
          <p:cNvCxnSpPr/>
          <p:nvPr>
            <p:custDataLst>
              <p:tags r:id="rId1"/>
            </p:custDataLst>
          </p:nvPr>
        </p:nvCxnSpPr>
        <p:spPr>
          <a:xfrm flipH="1">
            <a:off x="2915603" y="3536950"/>
            <a:ext cx="0" cy="110045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 name="直接连接符 1"/>
          <p:cNvCxnSpPr/>
          <p:nvPr>
            <p:custDataLst>
              <p:tags r:id="rId2"/>
            </p:custDataLst>
          </p:nvPr>
        </p:nvCxnSpPr>
        <p:spPr>
          <a:xfrm flipV="1">
            <a:off x="516573" y="615950"/>
            <a:ext cx="11537950" cy="8255"/>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4" name="椭圆 3"/>
          <p:cNvSpPr/>
          <p:nvPr>
            <p:custDataLst>
              <p:tags r:id="rId3"/>
            </p:custDataLst>
          </p:nvPr>
        </p:nvSpPr>
        <p:spPr>
          <a:xfrm>
            <a:off x="648468" y="242192"/>
            <a:ext cx="274777" cy="274777"/>
          </a:xfrm>
          <a:prstGeom prst="ellipse">
            <a:avLst/>
          </a:prstGeom>
          <a:gradFill>
            <a:gsLst>
              <a:gs pos="0">
                <a:srgbClr val="E30000"/>
              </a:gs>
              <a:gs pos="100000">
                <a:srgbClr val="760303"/>
              </a:gs>
            </a:gsLst>
            <a:lin scaled="0"/>
          </a:gra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8" name="TextBox 25"/>
          <p:cNvSpPr txBox="1"/>
          <p:nvPr>
            <p:custDataLst>
              <p:tags r:id="rId4"/>
            </p:custDataLst>
          </p:nvPr>
        </p:nvSpPr>
        <p:spPr>
          <a:xfrm>
            <a:off x="1072198" y="179705"/>
            <a:ext cx="5925185" cy="398780"/>
          </a:xfrm>
          <a:prstGeom prst="rect">
            <a:avLst/>
          </a:prstGeom>
          <a:noFill/>
        </p:spPr>
        <p:txBody>
          <a:bodyPr wrap="square" rtlCol="0">
            <a:spAutoFit/>
          </a:bodyPr>
          <a:lstStyle/>
          <a:p>
            <a:r>
              <a:rPr lang="zh-CN" altLang="en-US" sz="2000" b="1" spc="300">
                <a:solidFill>
                  <a:schemeClr val="tx1"/>
                </a:solidFill>
                <a:latin typeface="微软雅黑" panose="020B0503020204020204" charset="-122"/>
                <a:ea typeface="微软雅黑" panose="020B0503020204020204" charset="-122"/>
              </a:rPr>
              <a:t>初高中衔接</a:t>
            </a:r>
            <a:endParaRPr lang="zh-CN" altLang="en-US" sz="2000" b="1" spc="300">
              <a:solidFill>
                <a:schemeClr val="tx1"/>
              </a:solidFill>
              <a:latin typeface="微软雅黑" panose="020B0503020204020204" charset="-122"/>
              <a:ea typeface="微软雅黑" panose="020B0503020204020204" charset="-122"/>
            </a:endParaRPr>
          </a:p>
        </p:txBody>
      </p:sp>
      <p:grpSp>
        <p:nvGrpSpPr>
          <p:cNvPr id="15" name="组合 14"/>
          <p:cNvGrpSpPr/>
          <p:nvPr>
            <p:custDataLst>
              <p:tags r:id="rId5"/>
            </p:custDataLst>
          </p:nvPr>
        </p:nvGrpSpPr>
        <p:grpSpPr>
          <a:xfrm>
            <a:off x="7606348" y="2393950"/>
            <a:ext cx="2189480" cy="565785"/>
            <a:chOff x="4304043" y="1286668"/>
            <a:chExt cx="3837944" cy="2757793"/>
          </a:xfrm>
          <a:gradFill>
            <a:gsLst>
              <a:gs pos="0">
                <a:srgbClr val="E30000"/>
              </a:gs>
              <a:gs pos="100000">
                <a:srgbClr val="760303"/>
              </a:gs>
            </a:gsLst>
            <a:lin scaled="0"/>
          </a:gradFill>
          <a:effectLst>
            <a:outerShdw blurRad="381000" dist="254000" dir="8100000" algn="tr" rotWithShape="0">
              <a:prstClr val="black">
                <a:alpha val="40000"/>
              </a:prstClr>
            </a:outerShdw>
          </a:effectLst>
        </p:grpSpPr>
        <p:sp>
          <p:nvSpPr>
            <p:cNvPr id="16" name="圆角矩形 15"/>
            <p:cNvSpPr/>
            <p:nvPr>
              <p:custDataLst>
                <p:tags r:id="rId6"/>
              </p:custDataLst>
            </p:nvPr>
          </p:nvSpPr>
          <p:spPr>
            <a:xfrm>
              <a:off x="4304043" y="1286668"/>
              <a:ext cx="3837944" cy="2757793"/>
            </a:xfrm>
            <a:prstGeom prst="roundRect">
              <a:avLst/>
            </a:prstGeom>
            <a:grpFill/>
            <a:ln w="57150">
              <a:solidFill>
                <a:srgbClr val="C00000"/>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800" b="1">
                <a:solidFill>
                  <a:schemeClr val="bg1"/>
                </a:solidFill>
                <a:ea typeface="微软雅黑" panose="020B0503020204020204" charset="-122"/>
                <a:sym typeface="+mn-ea"/>
              </a:endParaRPr>
            </a:p>
          </p:txBody>
        </p:sp>
        <p:sp>
          <p:nvSpPr>
            <p:cNvPr id="17" name="圆角矩形 16"/>
            <p:cNvSpPr/>
            <p:nvPr>
              <p:custDataLst>
                <p:tags r:id="rId7"/>
              </p:custDataLst>
            </p:nvPr>
          </p:nvSpPr>
          <p:spPr>
            <a:xfrm>
              <a:off x="4304654" y="1367328"/>
              <a:ext cx="3789076" cy="2596474"/>
            </a:xfrm>
            <a:prstGeom prst="roundRect">
              <a:avLst/>
            </a:prstGeom>
            <a:grpFill/>
            <a:ln w="57150">
              <a:solidFill>
                <a:srgbClr val="C00000"/>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solidFill>
                    <a:schemeClr val="bg1"/>
                  </a:solidFill>
                  <a:latin typeface="微软雅黑" panose="020B0503020204020204" charset="-122"/>
                  <a:ea typeface="微软雅黑" panose="020B0503020204020204" charset="-122"/>
                  <a:cs typeface="+mn-ea"/>
                  <a:sym typeface="+mn-ea"/>
                </a:rPr>
                <a:t>生产资料所有制</a:t>
              </a:r>
              <a:endParaRPr lang="zh-CN" altLang="en-US" b="1">
                <a:solidFill>
                  <a:schemeClr val="bg1"/>
                </a:solidFill>
                <a:latin typeface="微软雅黑" panose="020B0503020204020204" charset="-122"/>
                <a:ea typeface="微软雅黑" panose="020B0503020204020204" charset="-122"/>
                <a:cs typeface="+mn-ea"/>
                <a:sym typeface="+mn-ea"/>
              </a:endParaRPr>
            </a:p>
          </p:txBody>
        </p:sp>
      </p:grpSp>
      <p:grpSp>
        <p:nvGrpSpPr>
          <p:cNvPr id="18" name="组合 17"/>
          <p:cNvGrpSpPr/>
          <p:nvPr>
            <p:custDataLst>
              <p:tags r:id="rId8"/>
            </p:custDataLst>
          </p:nvPr>
        </p:nvGrpSpPr>
        <p:grpSpPr>
          <a:xfrm>
            <a:off x="7605713" y="3622675"/>
            <a:ext cx="2189480" cy="565785"/>
            <a:chOff x="4304043" y="1286668"/>
            <a:chExt cx="3837944" cy="2757793"/>
          </a:xfrm>
          <a:gradFill>
            <a:gsLst>
              <a:gs pos="0">
                <a:srgbClr val="E30000"/>
              </a:gs>
              <a:gs pos="100000">
                <a:srgbClr val="760303"/>
              </a:gs>
            </a:gsLst>
            <a:lin scaled="0"/>
          </a:gradFill>
          <a:effectLst>
            <a:outerShdw blurRad="381000" dist="254000" dir="8100000" algn="tr" rotWithShape="0">
              <a:prstClr val="black">
                <a:alpha val="40000"/>
              </a:prstClr>
            </a:outerShdw>
          </a:effectLst>
        </p:grpSpPr>
        <p:sp>
          <p:nvSpPr>
            <p:cNvPr id="19" name="圆角矩形 18"/>
            <p:cNvSpPr/>
            <p:nvPr>
              <p:custDataLst>
                <p:tags r:id="rId9"/>
              </p:custDataLst>
            </p:nvPr>
          </p:nvSpPr>
          <p:spPr>
            <a:xfrm>
              <a:off x="4304043" y="1286668"/>
              <a:ext cx="3837944" cy="2757793"/>
            </a:xfrm>
            <a:prstGeom prst="roundRect">
              <a:avLst/>
            </a:prstGeom>
            <a:grpFill/>
            <a:ln w="57150">
              <a:solidFill>
                <a:srgbClr val="C00000"/>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800" b="1">
                <a:solidFill>
                  <a:schemeClr val="bg1"/>
                </a:solidFill>
                <a:ea typeface="微软雅黑" panose="020B0503020204020204" charset="-122"/>
                <a:sym typeface="+mn-ea"/>
              </a:endParaRPr>
            </a:p>
          </p:txBody>
        </p:sp>
        <p:sp>
          <p:nvSpPr>
            <p:cNvPr id="20" name="圆角矩形 19"/>
            <p:cNvSpPr/>
            <p:nvPr>
              <p:custDataLst>
                <p:tags r:id="rId10"/>
              </p:custDataLst>
            </p:nvPr>
          </p:nvSpPr>
          <p:spPr>
            <a:xfrm>
              <a:off x="4304654" y="1367328"/>
              <a:ext cx="3789076" cy="2596474"/>
            </a:xfrm>
            <a:prstGeom prst="roundRect">
              <a:avLst/>
            </a:prstGeom>
            <a:grpFill/>
            <a:ln w="57150">
              <a:solidFill>
                <a:srgbClr val="C00000"/>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solidFill>
                    <a:schemeClr val="bg1"/>
                  </a:solidFill>
                  <a:latin typeface="微软雅黑" panose="020B0503020204020204" charset="-122"/>
                  <a:ea typeface="微软雅黑" panose="020B0503020204020204" charset="-122"/>
                  <a:cs typeface="+mn-ea"/>
                  <a:sym typeface="+mn-ea"/>
                </a:rPr>
                <a:t>人与人之间的关系</a:t>
              </a:r>
              <a:endParaRPr lang="zh-CN" altLang="en-US" b="1">
                <a:solidFill>
                  <a:schemeClr val="bg1"/>
                </a:solidFill>
                <a:latin typeface="微软雅黑" panose="020B0503020204020204" charset="-122"/>
                <a:ea typeface="微软雅黑" panose="020B0503020204020204" charset="-122"/>
                <a:cs typeface="+mn-ea"/>
                <a:sym typeface="+mn-ea"/>
              </a:endParaRPr>
            </a:p>
          </p:txBody>
        </p:sp>
      </p:grpSp>
      <p:grpSp>
        <p:nvGrpSpPr>
          <p:cNvPr id="21" name="组合 20"/>
          <p:cNvGrpSpPr/>
          <p:nvPr>
            <p:custDataLst>
              <p:tags r:id="rId11"/>
            </p:custDataLst>
          </p:nvPr>
        </p:nvGrpSpPr>
        <p:grpSpPr>
          <a:xfrm>
            <a:off x="7619683" y="4746625"/>
            <a:ext cx="2189480" cy="565785"/>
            <a:chOff x="4304043" y="1286668"/>
            <a:chExt cx="3837944" cy="2757793"/>
          </a:xfrm>
          <a:gradFill>
            <a:gsLst>
              <a:gs pos="0">
                <a:srgbClr val="E30000"/>
              </a:gs>
              <a:gs pos="100000">
                <a:srgbClr val="760303"/>
              </a:gs>
            </a:gsLst>
            <a:lin scaled="0"/>
          </a:gradFill>
          <a:effectLst>
            <a:outerShdw blurRad="381000" dist="254000" dir="8100000" algn="tr" rotWithShape="0">
              <a:prstClr val="black">
                <a:alpha val="40000"/>
              </a:prstClr>
            </a:outerShdw>
          </a:effectLst>
        </p:grpSpPr>
        <p:sp>
          <p:nvSpPr>
            <p:cNvPr id="22" name="圆角矩形 21"/>
            <p:cNvSpPr/>
            <p:nvPr>
              <p:custDataLst>
                <p:tags r:id="rId12"/>
              </p:custDataLst>
            </p:nvPr>
          </p:nvSpPr>
          <p:spPr>
            <a:xfrm>
              <a:off x="4304043" y="1286668"/>
              <a:ext cx="3837944" cy="2757793"/>
            </a:xfrm>
            <a:prstGeom prst="roundRect">
              <a:avLst/>
            </a:prstGeom>
            <a:grpFill/>
            <a:ln w="57150">
              <a:solidFill>
                <a:srgbClr val="C00000"/>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800" b="1">
                <a:solidFill>
                  <a:schemeClr val="bg1"/>
                </a:solidFill>
                <a:ea typeface="微软雅黑" panose="020B0503020204020204" charset="-122"/>
                <a:sym typeface="+mn-ea"/>
              </a:endParaRPr>
            </a:p>
          </p:txBody>
        </p:sp>
        <p:sp>
          <p:nvSpPr>
            <p:cNvPr id="23" name="圆角矩形 22"/>
            <p:cNvSpPr/>
            <p:nvPr>
              <p:custDataLst>
                <p:tags r:id="rId13"/>
              </p:custDataLst>
            </p:nvPr>
          </p:nvSpPr>
          <p:spPr>
            <a:xfrm>
              <a:off x="4304654" y="1367328"/>
              <a:ext cx="3789076" cy="2596474"/>
            </a:xfrm>
            <a:prstGeom prst="roundRect">
              <a:avLst/>
            </a:prstGeom>
            <a:grpFill/>
            <a:ln w="57150">
              <a:solidFill>
                <a:srgbClr val="C00000"/>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solidFill>
                    <a:schemeClr val="bg1"/>
                  </a:solidFill>
                  <a:latin typeface="微软雅黑" panose="020B0503020204020204" charset="-122"/>
                  <a:ea typeface="微软雅黑" panose="020B0503020204020204" charset="-122"/>
                  <a:cs typeface="+mn-ea"/>
                  <a:sym typeface="+mn-ea"/>
                </a:rPr>
                <a:t>产品如何分配</a:t>
              </a:r>
              <a:endParaRPr lang="zh-CN" altLang="en-US" b="1">
                <a:solidFill>
                  <a:schemeClr val="bg1"/>
                </a:solidFill>
                <a:latin typeface="微软雅黑" panose="020B0503020204020204" charset="-122"/>
                <a:ea typeface="微软雅黑" panose="020B0503020204020204" charset="-122"/>
                <a:cs typeface="+mn-ea"/>
                <a:sym typeface="+mn-ea"/>
              </a:endParaRPr>
            </a:p>
          </p:txBody>
        </p:sp>
      </p:grpSp>
      <p:grpSp>
        <p:nvGrpSpPr>
          <p:cNvPr id="24" name="组合 23"/>
          <p:cNvGrpSpPr/>
          <p:nvPr>
            <p:custDataLst>
              <p:tags r:id="rId14"/>
            </p:custDataLst>
          </p:nvPr>
        </p:nvGrpSpPr>
        <p:grpSpPr>
          <a:xfrm>
            <a:off x="2350453" y="2373630"/>
            <a:ext cx="1171575" cy="565785"/>
            <a:chOff x="4304043" y="1286668"/>
            <a:chExt cx="3837944" cy="2757793"/>
          </a:xfrm>
          <a:gradFill>
            <a:gsLst>
              <a:gs pos="0">
                <a:srgbClr val="E30000"/>
              </a:gs>
              <a:gs pos="100000">
                <a:srgbClr val="760303"/>
              </a:gs>
            </a:gsLst>
            <a:lin scaled="0"/>
          </a:gradFill>
          <a:effectLst>
            <a:outerShdw blurRad="381000" dist="254000" dir="8100000" algn="tr" rotWithShape="0">
              <a:prstClr val="black">
                <a:alpha val="40000"/>
              </a:prstClr>
            </a:outerShdw>
          </a:effectLst>
        </p:grpSpPr>
        <p:sp>
          <p:nvSpPr>
            <p:cNvPr id="25" name="圆角矩形 24"/>
            <p:cNvSpPr/>
            <p:nvPr>
              <p:custDataLst>
                <p:tags r:id="rId15"/>
              </p:custDataLst>
            </p:nvPr>
          </p:nvSpPr>
          <p:spPr>
            <a:xfrm>
              <a:off x="4304043" y="1286668"/>
              <a:ext cx="3837944" cy="2757793"/>
            </a:xfrm>
            <a:prstGeom prst="roundRect">
              <a:avLst/>
            </a:prstGeom>
            <a:grpFill/>
            <a:ln w="57150">
              <a:solidFill>
                <a:srgbClr val="C00000"/>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800" b="1">
                <a:solidFill>
                  <a:schemeClr val="bg1"/>
                </a:solidFill>
                <a:ea typeface="微软雅黑" panose="020B0503020204020204" charset="-122"/>
                <a:sym typeface="+mn-ea"/>
              </a:endParaRPr>
            </a:p>
          </p:txBody>
        </p:sp>
        <p:sp>
          <p:nvSpPr>
            <p:cNvPr id="26" name="圆角矩形 25"/>
            <p:cNvSpPr/>
            <p:nvPr>
              <p:custDataLst>
                <p:tags r:id="rId16"/>
              </p:custDataLst>
            </p:nvPr>
          </p:nvSpPr>
          <p:spPr>
            <a:xfrm>
              <a:off x="4304654" y="1367328"/>
              <a:ext cx="3789076" cy="2596474"/>
            </a:xfrm>
            <a:prstGeom prst="roundRect">
              <a:avLst/>
            </a:prstGeom>
            <a:grpFill/>
            <a:ln w="57150">
              <a:solidFill>
                <a:srgbClr val="C00000"/>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solidFill>
                    <a:schemeClr val="bg1"/>
                  </a:solidFill>
                  <a:latin typeface="微软雅黑" panose="020B0503020204020204" charset="-122"/>
                  <a:ea typeface="微软雅黑" panose="020B0503020204020204" charset="-122"/>
                  <a:cs typeface="+mn-ea"/>
                  <a:sym typeface="+mn-ea"/>
                </a:rPr>
                <a:t>劳动者</a:t>
              </a:r>
              <a:endParaRPr lang="zh-CN" altLang="en-US" b="1">
                <a:solidFill>
                  <a:schemeClr val="bg1"/>
                </a:solidFill>
                <a:latin typeface="微软雅黑" panose="020B0503020204020204" charset="-122"/>
                <a:ea typeface="微软雅黑" panose="020B0503020204020204" charset="-122"/>
                <a:cs typeface="+mn-ea"/>
                <a:sym typeface="+mn-ea"/>
              </a:endParaRPr>
            </a:p>
          </p:txBody>
        </p:sp>
      </p:grpSp>
      <p:grpSp>
        <p:nvGrpSpPr>
          <p:cNvPr id="27" name="组合 26"/>
          <p:cNvGrpSpPr/>
          <p:nvPr>
            <p:custDataLst>
              <p:tags r:id="rId17"/>
            </p:custDataLst>
          </p:nvPr>
        </p:nvGrpSpPr>
        <p:grpSpPr>
          <a:xfrm>
            <a:off x="2337118" y="3570605"/>
            <a:ext cx="1171575" cy="565785"/>
            <a:chOff x="4304043" y="1286668"/>
            <a:chExt cx="3837944" cy="2757793"/>
          </a:xfrm>
          <a:gradFill>
            <a:gsLst>
              <a:gs pos="0">
                <a:srgbClr val="E30000"/>
              </a:gs>
              <a:gs pos="100000">
                <a:srgbClr val="760303"/>
              </a:gs>
            </a:gsLst>
            <a:lin scaled="0"/>
          </a:gradFill>
          <a:effectLst>
            <a:outerShdw blurRad="381000" dist="254000" dir="8100000" algn="tr" rotWithShape="0">
              <a:prstClr val="black">
                <a:alpha val="40000"/>
              </a:prstClr>
            </a:outerShdw>
          </a:effectLst>
        </p:grpSpPr>
        <p:sp>
          <p:nvSpPr>
            <p:cNvPr id="28" name="圆角矩形 27"/>
            <p:cNvSpPr/>
            <p:nvPr>
              <p:custDataLst>
                <p:tags r:id="rId18"/>
              </p:custDataLst>
            </p:nvPr>
          </p:nvSpPr>
          <p:spPr>
            <a:xfrm>
              <a:off x="4304043" y="1286668"/>
              <a:ext cx="3837944" cy="2757793"/>
            </a:xfrm>
            <a:prstGeom prst="roundRect">
              <a:avLst/>
            </a:prstGeom>
            <a:grpFill/>
            <a:ln w="57150">
              <a:solidFill>
                <a:srgbClr val="C00000"/>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800" b="1">
                <a:solidFill>
                  <a:schemeClr val="bg1"/>
                </a:solidFill>
                <a:ea typeface="微软雅黑" panose="020B0503020204020204" charset="-122"/>
                <a:sym typeface="+mn-ea"/>
              </a:endParaRPr>
            </a:p>
          </p:txBody>
        </p:sp>
        <p:sp>
          <p:nvSpPr>
            <p:cNvPr id="29" name="圆角矩形 28"/>
            <p:cNvSpPr/>
            <p:nvPr>
              <p:custDataLst>
                <p:tags r:id="rId19"/>
              </p:custDataLst>
            </p:nvPr>
          </p:nvSpPr>
          <p:spPr>
            <a:xfrm>
              <a:off x="4304654" y="1367328"/>
              <a:ext cx="3789076" cy="2596474"/>
            </a:xfrm>
            <a:prstGeom prst="roundRect">
              <a:avLst/>
            </a:prstGeom>
            <a:grpFill/>
            <a:ln w="57150">
              <a:solidFill>
                <a:srgbClr val="C00000"/>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solidFill>
                    <a:schemeClr val="bg1"/>
                  </a:solidFill>
                  <a:latin typeface="微软雅黑" panose="020B0503020204020204" charset="-122"/>
                  <a:ea typeface="微软雅黑" panose="020B0503020204020204" charset="-122"/>
                  <a:cs typeface="+mn-ea"/>
                  <a:sym typeface="+mn-ea"/>
                </a:rPr>
                <a:t>生产工具</a:t>
              </a:r>
              <a:endParaRPr lang="zh-CN" altLang="en-US" b="1">
                <a:solidFill>
                  <a:schemeClr val="bg1"/>
                </a:solidFill>
                <a:latin typeface="微软雅黑" panose="020B0503020204020204" charset="-122"/>
                <a:ea typeface="微软雅黑" panose="020B0503020204020204" charset="-122"/>
                <a:cs typeface="+mn-ea"/>
                <a:sym typeface="+mn-ea"/>
              </a:endParaRPr>
            </a:p>
          </p:txBody>
        </p:sp>
      </p:grpSp>
      <p:grpSp>
        <p:nvGrpSpPr>
          <p:cNvPr id="30" name="组合 29"/>
          <p:cNvGrpSpPr/>
          <p:nvPr>
            <p:custDataLst>
              <p:tags r:id="rId20"/>
            </p:custDataLst>
          </p:nvPr>
        </p:nvGrpSpPr>
        <p:grpSpPr>
          <a:xfrm>
            <a:off x="2337118" y="4747895"/>
            <a:ext cx="1171575" cy="565785"/>
            <a:chOff x="4304043" y="1286668"/>
            <a:chExt cx="3837944" cy="2757793"/>
          </a:xfrm>
          <a:gradFill>
            <a:gsLst>
              <a:gs pos="0">
                <a:srgbClr val="E30000"/>
              </a:gs>
              <a:gs pos="100000">
                <a:srgbClr val="760303"/>
              </a:gs>
            </a:gsLst>
            <a:lin scaled="0"/>
          </a:gradFill>
          <a:effectLst>
            <a:outerShdw blurRad="381000" dist="254000" dir="8100000" algn="tr" rotWithShape="0">
              <a:prstClr val="black">
                <a:alpha val="40000"/>
              </a:prstClr>
            </a:outerShdw>
          </a:effectLst>
        </p:grpSpPr>
        <p:sp>
          <p:nvSpPr>
            <p:cNvPr id="31" name="圆角矩形 30"/>
            <p:cNvSpPr/>
            <p:nvPr>
              <p:custDataLst>
                <p:tags r:id="rId21"/>
              </p:custDataLst>
            </p:nvPr>
          </p:nvSpPr>
          <p:spPr>
            <a:xfrm>
              <a:off x="4304043" y="1286668"/>
              <a:ext cx="3837944" cy="2757793"/>
            </a:xfrm>
            <a:prstGeom prst="roundRect">
              <a:avLst/>
            </a:prstGeom>
            <a:grpFill/>
            <a:ln w="57150">
              <a:solidFill>
                <a:srgbClr val="C00000"/>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800" b="1">
                <a:solidFill>
                  <a:schemeClr val="bg1"/>
                </a:solidFill>
                <a:ea typeface="微软雅黑" panose="020B0503020204020204" charset="-122"/>
                <a:sym typeface="+mn-ea"/>
              </a:endParaRPr>
            </a:p>
          </p:txBody>
        </p:sp>
        <p:sp>
          <p:nvSpPr>
            <p:cNvPr id="32" name="圆角矩形 31"/>
            <p:cNvSpPr/>
            <p:nvPr>
              <p:custDataLst>
                <p:tags r:id="rId22"/>
              </p:custDataLst>
            </p:nvPr>
          </p:nvSpPr>
          <p:spPr>
            <a:xfrm>
              <a:off x="4304654" y="1367328"/>
              <a:ext cx="3789076" cy="2596474"/>
            </a:xfrm>
            <a:prstGeom prst="roundRect">
              <a:avLst/>
            </a:prstGeom>
            <a:grpFill/>
            <a:ln w="57150">
              <a:solidFill>
                <a:srgbClr val="C00000"/>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solidFill>
                    <a:schemeClr val="bg1"/>
                  </a:solidFill>
                  <a:latin typeface="微软雅黑" panose="020B0503020204020204" charset="-122"/>
                  <a:ea typeface="微软雅黑" panose="020B0503020204020204" charset="-122"/>
                  <a:cs typeface="+mn-ea"/>
                  <a:sym typeface="+mn-ea"/>
                </a:rPr>
                <a:t>劳动对象</a:t>
              </a:r>
              <a:endParaRPr lang="zh-CN" altLang="en-US" b="1">
                <a:solidFill>
                  <a:schemeClr val="bg1"/>
                </a:solidFill>
                <a:latin typeface="微软雅黑" panose="020B0503020204020204" charset="-122"/>
                <a:ea typeface="微软雅黑" panose="020B0503020204020204" charset="-122"/>
                <a:cs typeface="+mn-ea"/>
                <a:sym typeface="+mn-ea"/>
              </a:endParaRPr>
            </a:p>
          </p:txBody>
        </p:sp>
      </p:grpSp>
      <p:grpSp>
        <p:nvGrpSpPr>
          <p:cNvPr id="33" name="组合 32"/>
          <p:cNvGrpSpPr/>
          <p:nvPr>
            <p:custDataLst>
              <p:tags r:id="rId23"/>
            </p:custDataLst>
          </p:nvPr>
        </p:nvGrpSpPr>
        <p:grpSpPr>
          <a:xfrm>
            <a:off x="4412298" y="3151505"/>
            <a:ext cx="578485" cy="1435735"/>
            <a:chOff x="4304043" y="1286668"/>
            <a:chExt cx="3837944" cy="2757793"/>
          </a:xfrm>
          <a:gradFill>
            <a:gsLst>
              <a:gs pos="0">
                <a:srgbClr val="E30000"/>
              </a:gs>
              <a:gs pos="100000">
                <a:srgbClr val="760303"/>
              </a:gs>
            </a:gsLst>
            <a:lin scaled="0"/>
          </a:gradFill>
          <a:effectLst>
            <a:outerShdw blurRad="381000" dist="254000" dir="8100000" algn="tr" rotWithShape="0">
              <a:prstClr val="black">
                <a:alpha val="40000"/>
              </a:prstClr>
            </a:outerShdw>
          </a:effectLst>
        </p:grpSpPr>
        <p:sp>
          <p:nvSpPr>
            <p:cNvPr id="34" name="圆角矩形 33"/>
            <p:cNvSpPr/>
            <p:nvPr>
              <p:custDataLst>
                <p:tags r:id="rId24"/>
              </p:custDataLst>
            </p:nvPr>
          </p:nvSpPr>
          <p:spPr>
            <a:xfrm>
              <a:off x="4304043" y="1286668"/>
              <a:ext cx="3837944" cy="2757793"/>
            </a:xfrm>
            <a:prstGeom prst="roundRect">
              <a:avLst/>
            </a:prstGeom>
            <a:grpFill/>
            <a:ln w="57150">
              <a:solidFill>
                <a:srgbClr val="C00000"/>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800" b="1">
                <a:solidFill>
                  <a:schemeClr val="bg1"/>
                </a:solidFill>
                <a:ea typeface="微软雅黑" panose="020B0503020204020204" charset="-122"/>
                <a:sym typeface="+mn-ea"/>
              </a:endParaRPr>
            </a:p>
          </p:txBody>
        </p:sp>
        <p:sp>
          <p:nvSpPr>
            <p:cNvPr id="35" name="圆角矩形 34"/>
            <p:cNvSpPr/>
            <p:nvPr>
              <p:custDataLst>
                <p:tags r:id="rId25"/>
              </p:custDataLst>
            </p:nvPr>
          </p:nvSpPr>
          <p:spPr>
            <a:xfrm>
              <a:off x="4304654" y="1367328"/>
              <a:ext cx="3789076" cy="2596474"/>
            </a:xfrm>
            <a:prstGeom prst="roundRect">
              <a:avLst/>
            </a:prstGeom>
            <a:grpFill/>
            <a:ln w="57150">
              <a:solidFill>
                <a:srgbClr val="C00000"/>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solidFill>
                    <a:schemeClr val="bg1"/>
                  </a:solidFill>
                  <a:latin typeface="微软雅黑" panose="020B0503020204020204" charset="-122"/>
                  <a:ea typeface="微软雅黑" panose="020B0503020204020204" charset="-122"/>
                  <a:cs typeface="+mn-ea"/>
                  <a:sym typeface="+mn-ea"/>
                </a:rPr>
                <a:t>生产力</a:t>
              </a:r>
              <a:endParaRPr lang="zh-CN" altLang="en-US" b="1">
                <a:solidFill>
                  <a:schemeClr val="bg1"/>
                </a:solidFill>
                <a:latin typeface="微软雅黑" panose="020B0503020204020204" charset="-122"/>
                <a:ea typeface="微软雅黑" panose="020B0503020204020204" charset="-122"/>
                <a:cs typeface="+mn-ea"/>
                <a:sym typeface="+mn-ea"/>
              </a:endParaRPr>
            </a:p>
          </p:txBody>
        </p:sp>
      </p:grpSp>
      <p:grpSp>
        <p:nvGrpSpPr>
          <p:cNvPr id="41" name="组合 40"/>
          <p:cNvGrpSpPr/>
          <p:nvPr>
            <p:custDataLst>
              <p:tags r:id="rId26"/>
            </p:custDataLst>
          </p:nvPr>
        </p:nvGrpSpPr>
        <p:grpSpPr>
          <a:xfrm>
            <a:off x="6916103" y="2652395"/>
            <a:ext cx="696595" cy="2378710"/>
            <a:chOff x="8140" y="8112"/>
            <a:chExt cx="1097" cy="3648"/>
          </a:xfrm>
        </p:grpSpPr>
        <p:sp>
          <p:nvSpPr>
            <p:cNvPr id="36" name="左大括号 35"/>
            <p:cNvSpPr/>
            <p:nvPr>
              <p:custDataLst>
                <p:tags r:id="rId27"/>
              </p:custDataLst>
            </p:nvPr>
          </p:nvSpPr>
          <p:spPr>
            <a:xfrm>
              <a:off x="8140" y="8112"/>
              <a:ext cx="1072" cy="3649"/>
            </a:xfrm>
            <a:prstGeom prst="leftBrace">
              <a:avLst>
                <a:gd name="adj1" fmla="val 0"/>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37" name="直接连接符 36"/>
            <p:cNvCxnSpPr/>
            <p:nvPr>
              <p:custDataLst>
                <p:tags r:id="rId28"/>
              </p:custDataLst>
            </p:nvPr>
          </p:nvCxnSpPr>
          <p:spPr>
            <a:xfrm flipV="1">
              <a:off x="8281" y="9923"/>
              <a:ext cx="957" cy="2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2" name="组合 41"/>
          <p:cNvGrpSpPr/>
          <p:nvPr>
            <p:custDataLst>
              <p:tags r:id="rId29"/>
            </p:custDataLst>
          </p:nvPr>
        </p:nvGrpSpPr>
        <p:grpSpPr>
          <a:xfrm rot="10800000">
            <a:off x="3506153" y="2675255"/>
            <a:ext cx="696595" cy="2377440"/>
            <a:chOff x="8140" y="8112"/>
            <a:chExt cx="1097" cy="3648"/>
          </a:xfrm>
        </p:grpSpPr>
        <p:sp>
          <p:nvSpPr>
            <p:cNvPr id="43" name="左大括号 42"/>
            <p:cNvSpPr/>
            <p:nvPr>
              <p:custDataLst>
                <p:tags r:id="rId30"/>
              </p:custDataLst>
            </p:nvPr>
          </p:nvSpPr>
          <p:spPr>
            <a:xfrm>
              <a:off x="8140" y="8112"/>
              <a:ext cx="1072" cy="3649"/>
            </a:xfrm>
            <a:prstGeom prst="leftBrace">
              <a:avLst>
                <a:gd name="adj1" fmla="val 0"/>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44" name="直接连接符 43"/>
            <p:cNvCxnSpPr/>
            <p:nvPr>
              <p:custDataLst>
                <p:tags r:id="rId31"/>
              </p:custDataLst>
            </p:nvPr>
          </p:nvCxnSpPr>
          <p:spPr>
            <a:xfrm flipV="1">
              <a:off x="8281" y="9923"/>
              <a:ext cx="957" cy="2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53" name="直接箭头连接符 52"/>
          <p:cNvCxnSpPr/>
          <p:nvPr>
            <p:custDataLst>
              <p:tags r:id="rId32"/>
            </p:custDataLst>
          </p:nvPr>
        </p:nvCxnSpPr>
        <p:spPr>
          <a:xfrm flipH="1" flipV="1">
            <a:off x="5076508" y="3788410"/>
            <a:ext cx="930275" cy="1778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直接箭头连接符 53"/>
          <p:cNvCxnSpPr/>
          <p:nvPr>
            <p:custDataLst>
              <p:tags r:id="rId33"/>
            </p:custDataLst>
          </p:nvPr>
        </p:nvCxnSpPr>
        <p:spPr>
          <a:xfrm>
            <a:off x="5045393" y="4001770"/>
            <a:ext cx="992505" cy="1841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55" name="文本框 54"/>
          <p:cNvSpPr txBox="1"/>
          <p:nvPr>
            <p:custDataLst>
              <p:tags r:id="rId34"/>
            </p:custDataLst>
          </p:nvPr>
        </p:nvSpPr>
        <p:spPr>
          <a:xfrm>
            <a:off x="5221288" y="4036695"/>
            <a:ext cx="642620" cy="368300"/>
          </a:xfrm>
          <a:prstGeom prst="rect">
            <a:avLst/>
          </a:prstGeom>
          <a:noFill/>
        </p:spPr>
        <p:txBody>
          <a:bodyPr wrap="none" rtlCol="0" anchor="t">
            <a:spAutoFit/>
          </a:bodyPr>
          <a:lstStyle/>
          <a:p>
            <a:r>
              <a:rPr lang="zh-CN" altLang="en-US" b="1"/>
              <a:t>决定</a:t>
            </a:r>
            <a:endParaRPr lang="zh-CN" altLang="en-US" b="1"/>
          </a:p>
        </p:txBody>
      </p:sp>
      <p:sp>
        <p:nvSpPr>
          <p:cNvPr id="56" name="文本框 55"/>
          <p:cNvSpPr txBox="1"/>
          <p:nvPr>
            <p:custDataLst>
              <p:tags r:id="rId35"/>
            </p:custDataLst>
          </p:nvPr>
        </p:nvSpPr>
        <p:spPr>
          <a:xfrm>
            <a:off x="5151438" y="3394710"/>
            <a:ext cx="872490" cy="368300"/>
          </a:xfrm>
          <a:prstGeom prst="rect">
            <a:avLst/>
          </a:prstGeom>
          <a:noFill/>
        </p:spPr>
        <p:txBody>
          <a:bodyPr wrap="none" rtlCol="0" anchor="t">
            <a:spAutoFit/>
          </a:bodyPr>
          <a:lstStyle/>
          <a:p>
            <a:r>
              <a:rPr lang="zh-CN" altLang="en-US" b="1"/>
              <a:t>反作用</a:t>
            </a:r>
            <a:endParaRPr lang="zh-CN" altLang="en-US" b="1"/>
          </a:p>
        </p:txBody>
      </p:sp>
      <p:sp>
        <p:nvSpPr>
          <p:cNvPr id="59" name="文本框 58"/>
          <p:cNvSpPr txBox="1"/>
          <p:nvPr>
            <p:custDataLst>
              <p:tags r:id="rId36"/>
            </p:custDataLst>
          </p:nvPr>
        </p:nvSpPr>
        <p:spPr>
          <a:xfrm>
            <a:off x="943293" y="1846580"/>
            <a:ext cx="1651635" cy="368300"/>
          </a:xfrm>
          <a:prstGeom prst="rect">
            <a:avLst/>
          </a:prstGeom>
          <a:noFill/>
        </p:spPr>
        <p:txBody>
          <a:bodyPr wrap="square" rtlCol="0">
            <a:spAutoFit/>
          </a:bodyPr>
          <a:lstStyle/>
          <a:p>
            <a:r>
              <a:rPr lang="zh-CN" altLang="en-US" b="1">
                <a:solidFill>
                  <a:srgbClr val="C00000"/>
                </a:solidFill>
                <a:latin typeface="微软雅黑" panose="020B0503020204020204" charset="-122"/>
                <a:ea typeface="微软雅黑" panose="020B0503020204020204" charset="-122"/>
              </a:rPr>
              <a:t>决定性因素</a:t>
            </a:r>
            <a:endParaRPr lang="zh-CN" altLang="en-US" b="1">
              <a:solidFill>
                <a:srgbClr val="C00000"/>
              </a:solidFill>
              <a:latin typeface="微软雅黑" panose="020B0503020204020204" charset="-122"/>
              <a:ea typeface="微软雅黑" panose="020B0503020204020204" charset="-122"/>
            </a:endParaRPr>
          </a:p>
        </p:txBody>
      </p:sp>
      <p:cxnSp>
        <p:nvCxnSpPr>
          <p:cNvPr id="60" name="直接连接符 59"/>
          <p:cNvCxnSpPr/>
          <p:nvPr>
            <p:custDataLst>
              <p:tags r:id="rId37"/>
            </p:custDataLst>
          </p:nvPr>
        </p:nvCxnSpPr>
        <p:spPr>
          <a:xfrm>
            <a:off x="1718628" y="2152650"/>
            <a:ext cx="631825" cy="504190"/>
          </a:xfrm>
          <a:prstGeom prst="line">
            <a:avLst/>
          </a:prstGeom>
          <a:ln>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61" name="直接连接符 60"/>
          <p:cNvCxnSpPr/>
          <p:nvPr>
            <p:custDataLst>
              <p:tags r:id="rId38"/>
            </p:custDataLst>
          </p:nvPr>
        </p:nvCxnSpPr>
        <p:spPr>
          <a:xfrm>
            <a:off x="3485198" y="3990975"/>
            <a:ext cx="1380490" cy="1040765"/>
          </a:xfrm>
          <a:prstGeom prst="line">
            <a:avLst/>
          </a:prstGeom>
          <a:ln>
            <a:solidFill>
              <a:srgbClr val="C00000"/>
            </a:solidFill>
          </a:ln>
        </p:spPr>
        <p:style>
          <a:lnRef idx="1">
            <a:schemeClr val="accent2"/>
          </a:lnRef>
          <a:fillRef idx="0">
            <a:schemeClr val="accent2"/>
          </a:fillRef>
          <a:effectRef idx="0">
            <a:schemeClr val="accent2"/>
          </a:effectRef>
          <a:fontRef idx="minor">
            <a:schemeClr val="tx1"/>
          </a:fontRef>
        </p:style>
      </p:cxnSp>
      <p:sp>
        <p:nvSpPr>
          <p:cNvPr id="62" name="文本框 61"/>
          <p:cNvSpPr txBox="1"/>
          <p:nvPr>
            <p:custDataLst>
              <p:tags r:id="rId39"/>
            </p:custDataLst>
          </p:nvPr>
        </p:nvSpPr>
        <p:spPr>
          <a:xfrm>
            <a:off x="4205288" y="4959985"/>
            <a:ext cx="2190115" cy="337185"/>
          </a:xfrm>
          <a:prstGeom prst="rect">
            <a:avLst/>
          </a:prstGeom>
          <a:noFill/>
        </p:spPr>
        <p:txBody>
          <a:bodyPr wrap="square" rtlCol="0">
            <a:spAutoFit/>
          </a:bodyPr>
          <a:lstStyle/>
          <a:p>
            <a:r>
              <a:rPr lang="zh-CN" altLang="en-US" sz="1600" b="1">
                <a:solidFill>
                  <a:srgbClr val="C00000"/>
                </a:solidFill>
                <a:latin typeface="微软雅黑" panose="020B0503020204020204" charset="-122"/>
                <a:ea typeface="微软雅黑" panose="020B0503020204020204" charset="-122"/>
              </a:rPr>
              <a:t>生产力水平的标志</a:t>
            </a:r>
            <a:endParaRPr lang="zh-CN" altLang="en-US" sz="1600" b="1">
              <a:solidFill>
                <a:srgbClr val="C00000"/>
              </a:solidFill>
              <a:latin typeface="微软雅黑" panose="020B0503020204020204" charset="-122"/>
              <a:ea typeface="微软雅黑" panose="020B0503020204020204" charset="-122"/>
            </a:endParaRPr>
          </a:p>
        </p:txBody>
      </p:sp>
      <p:sp>
        <p:nvSpPr>
          <p:cNvPr id="63" name="文本框 62"/>
          <p:cNvSpPr txBox="1"/>
          <p:nvPr>
            <p:custDataLst>
              <p:tags r:id="rId40"/>
            </p:custDataLst>
          </p:nvPr>
        </p:nvSpPr>
        <p:spPr>
          <a:xfrm>
            <a:off x="9922828" y="1687830"/>
            <a:ext cx="1138555" cy="368300"/>
          </a:xfrm>
          <a:prstGeom prst="rect">
            <a:avLst/>
          </a:prstGeom>
          <a:noFill/>
        </p:spPr>
        <p:txBody>
          <a:bodyPr wrap="square" rtlCol="0">
            <a:spAutoFit/>
          </a:bodyPr>
          <a:lstStyle/>
          <a:p>
            <a:r>
              <a:rPr lang="zh-CN" altLang="en-US" b="1">
                <a:solidFill>
                  <a:srgbClr val="C00000"/>
                </a:solidFill>
                <a:latin typeface="微软雅黑" panose="020B0503020204020204" charset="-122"/>
                <a:ea typeface="微软雅黑" panose="020B0503020204020204" charset="-122"/>
              </a:rPr>
              <a:t>决定作用</a:t>
            </a:r>
            <a:endParaRPr lang="zh-CN" altLang="en-US" b="1">
              <a:solidFill>
                <a:srgbClr val="C00000"/>
              </a:solidFill>
              <a:latin typeface="微软雅黑" panose="020B0503020204020204" charset="-122"/>
              <a:ea typeface="微软雅黑" panose="020B0503020204020204" charset="-122"/>
            </a:endParaRPr>
          </a:p>
        </p:txBody>
      </p:sp>
      <p:cxnSp>
        <p:nvCxnSpPr>
          <p:cNvPr id="64" name="直接连接符 63"/>
          <p:cNvCxnSpPr/>
          <p:nvPr>
            <p:custDataLst>
              <p:tags r:id="rId41"/>
            </p:custDataLst>
          </p:nvPr>
        </p:nvCxnSpPr>
        <p:spPr>
          <a:xfrm flipH="1">
            <a:off x="9379903" y="1962150"/>
            <a:ext cx="1035050" cy="431800"/>
          </a:xfrm>
          <a:prstGeom prst="line">
            <a:avLst/>
          </a:prstGeom>
          <a:ln>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9" name="直接箭头连接符 8"/>
          <p:cNvCxnSpPr/>
          <p:nvPr>
            <p:custDataLst>
              <p:tags r:id="rId42"/>
            </p:custDataLst>
          </p:nvPr>
        </p:nvCxnSpPr>
        <p:spPr>
          <a:xfrm flipH="1">
            <a:off x="2915603" y="2357755"/>
            <a:ext cx="0" cy="110045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9" name="文本框 38"/>
          <p:cNvSpPr txBox="1"/>
          <p:nvPr>
            <p:custDataLst>
              <p:tags r:id="rId43"/>
            </p:custDataLst>
          </p:nvPr>
        </p:nvSpPr>
        <p:spPr>
          <a:xfrm>
            <a:off x="2513013" y="2968625"/>
            <a:ext cx="402590" cy="583565"/>
          </a:xfrm>
          <a:prstGeom prst="rect">
            <a:avLst/>
          </a:prstGeom>
          <a:noFill/>
        </p:spPr>
        <p:txBody>
          <a:bodyPr wrap="square" rtlCol="0" anchor="t">
            <a:spAutoFit/>
          </a:bodyPr>
          <a:lstStyle/>
          <a:p>
            <a:r>
              <a:rPr lang="zh-CN" altLang="en-US" sz="1600" b="1"/>
              <a:t>利用</a:t>
            </a:r>
            <a:endParaRPr lang="zh-CN" altLang="en-US" sz="1600" b="1"/>
          </a:p>
        </p:txBody>
      </p:sp>
      <p:sp>
        <p:nvSpPr>
          <p:cNvPr id="45" name="文本框 44"/>
          <p:cNvSpPr txBox="1"/>
          <p:nvPr>
            <p:custDataLst>
              <p:tags r:id="rId44"/>
            </p:custDataLst>
          </p:nvPr>
        </p:nvSpPr>
        <p:spPr>
          <a:xfrm>
            <a:off x="2513013" y="4157980"/>
            <a:ext cx="402590" cy="583565"/>
          </a:xfrm>
          <a:prstGeom prst="rect">
            <a:avLst/>
          </a:prstGeom>
          <a:noFill/>
        </p:spPr>
        <p:txBody>
          <a:bodyPr wrap="square" rtlCol="0" anchor="t">
            <a:spAutoFit/>
          </a:bodyPr>
          <a:lstStyle/>
          <a:p>
            <a:r>
              <a:rPr lang="zh-CN" altLang="en-US" sz="1600" b="1"/>
              <a:t>加工</a:t>
            </a:r>
            <a:endParaRPr lang="zh-CN" altLang="en-US" sz="1600" b="1"/>
          </a:p>
        </p:txBody>
      </p:sp>
      <p:grpSp>
        <p:nvGrpSpPr>
          <p:cNvPr id="65" name="组合 64"/>
          <p:cNvGrpSpPr/>
          <p:nvPr>
            <p:custDataLst>
              <p:tags r:id="rId45"/>
            </p:custDataLst>
          </p:nvPr>
        </p:nvGrpSpPr>
        <p:grpSpPr>
          <a:xfrm>
            <a:off x="6187758" y="3164840"/>
            <a:ext cx="578485" cy="1435735"/>
            <a:chOff x="4304043" y="1286668"/>
            <a:chExt cx="3837944" cy="2757793"/>
          </a:xfrm>
          <a:gradFill>
            <a:gsLst>
              <a:gs pos="0">
                <a:srgbClr val="E30000"/>
              </a:gs>
              <a:gs pos="100000">
                <a:srgbClr val="760303"/>
              </a:gs>
            </a:gsLst>
            <a:lin scaled="0"/>
          </a:gradFill>
          <a:effectLst>
            <a:outerShdw blurRad="381000" dist="254000" dir="8100000" algn="tr" rotWithShape="0">
              <a:prstClr val="black">
                <a:alpha val="40000"/>
              </a:prstClr>
            </a:outerShdw>
          </a:effectLst>
        </p:grpSpPr>
        <p:sp>
          <p:nvSpPr>
            <p:cNvPr id="66" name="圆角矩形 65"/>
            <p:cNvSpPr/>
            <p:nvPr>
              <p:custDataLst>
                <p:tags r:id="rId46"/>
              </p:custDataLst>
            </p:nvPr>
          </p:nvSpPr>
          <p:spPr>
            <a:xfrm>
              <a:off x="4304043" y="1286668"/>
              <a:ext cx="3837944" cy="2757793"/>
            </a:xfrm>
            <a:prstGeom prst="roundRect">
              <a:avLst/>
            </a:prstGeom>
            <a:grpFill/>
            <a:ln w="57150">
              <a:solidFill>
                <a:srgbClr val="C00000"/>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800" b="1">
                <a:solidFill>
                  <a:schemeClr val="bg1"/>
                </a:solidFill>
                <a:ea typeface="微软雅黑" panose="020B0503020204020204" charset="-122"/>
                <a:sym typeface="+mn-ea"/>
              </a:endParaRPr>
            </a:p>
          </p:txBody>
        </p:sp>
        <p:sp>
          <p:nvSpPr>
            <p:cNvPr id="67" name="圆角矩形 66"/>
            <p:cNvSpPr/>
            <p:nvPr>
              <p:custDataLst>
                <p:tags r:id="rId47"/>
              </p:custDataLst>
            </p:nvPr>
          </p:nvSpPr>
          <p:spPr>
            <a:xfrm>
              <a:off x="4304654" y="1367328"/>
              <a:ext cx="3789076" cy="2596474"/>
            </a:xfrm>
            <a:prstGeom prst="roundRect">
              <a:avLst/>
            </a:prstGeom>
            <a:grpFill/>
            <a:ln w="57150">
              <a:solidFill>
                <a:srgbClr val="C00000"/>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solidFill>
                    <a:schemeClr val="bg1"/>
                  </a:solidFill>
                  <a:latin typeface="微软雅黑" panose="020B0503020204020204" charset="-122"/>
                  <a:ea typeface="微软雅黑" panose="020B0503020204020204" charset="-122"/>
                  <a:cs typeface="+mn-ea"/>
                  <a:sym typeface="+mn-ea"/>
                </a:rPr>
                <a:t>生产关系</a:t>
              </a:r>
              <a:endParaRPr lang="zh-CN" altLang="en-US" b="1">
                <a:solidFill>
                  <a:schemeClr val="bg1"/>
                </a:solidFill>
                <a:latin typeface="微软雅黑" panose="020B0503020204020204" charset="-122"/>
                <a:ea typeface="微软雅黑" panose="020B0503020204020204" charset="-122"/>
                <a:cs typeface="+mn-ea"/>
                <a:sym typeface="+mn-ea"/>
              </a:endParaRPr>
            </a:p>
          </p:txBody>
        </p:sp>
      </p:grpSp>
      <p:sp>
        <p:nvSpPr>
          <p:cNvPr id="82" name="文本框 81"/>
          <p:cNvSpPr txBox="1"/>
          <p:nvPr>
            <p:custDataLst>
              <p:tags r:id="rId48"/>
            </p:custDataLst>
          </p:nvPr>
        </p:nvSpPr>
        <p:spPr>
          <a:xfrm>
            <a:off x="4009073" y="1484630"/>
            <a:ext cx="3414395" cy="521970"/>
          </a:xfrm>
          <a:prstGeom prst="rect">
            <a:avLst/>
          </a:prstGeom>
          <a:noFill/>
        </p:spPr>
        <p:txBody>
          <a:bodyPr wrap="square" rtlCol="0" anchor="t">
            <a:spAutoFit/>
          </a:bodyPr>
          <a:lstStyle/>
          <a:p>
            <a:r>
              <a:rPr lang="zh-CN" altLang="en-US" sz="2800" b="1">
                <a:solidFill>
                  <a:schemeClr val="tx1"/>
                </a:solidFill>
                <a:latin typeface="微软雅黑" panose="020B0503020204020204" charset="-122"/>
                <a:ea typeface="微软雅黑" panose="020B0503020204020204" charset="-122"/>
                <a:cs typeface="+mn-ea"/>
                <a:sym typeface="+mn-ea"/>
              </a:rPr>
              <a:t>生产力和生产关系</a:t>
            </a:r>
            <a:endParaRPr lang="zh-CN" altLang="en-US" sz="2800" b="1">
              <a:solidFill>
                <a:schemeClr val="tx1"/>
              </a:solidFill>
              <a:latin typeface="微软雅黑" panose="020B0503020204020204" charset="-122"/>
              <a:ea typeface="微软雅黑" panose="020B0503020204020204" charset="-122"/>
              <a:cs typeface="+mn-ea"/>
              <a:sym typeface="+mn-ea"/>
            </a:endParaRPr>
          </a:p>
        </p:txBody>
      </p:sp>
      <p:sp>
        <p:nvSpPr>
          <p:cNvPr id="3" name="文本框 2"/>
          <p:cNvSpPr txBox="1"/>
          <p:nvPr>
            <p:custDataLst>
              <p:tags r:id="rId49"/>
            </p:custDataLst>
          </p:nvPr>
        </p:nvSpPr>
        <p:spPr>
          <a:xfrm>
            <a:off x="450215" y="5711825"/>
            <a:ext cx="11233150" cy="1076325"/>
          </a:xfrm>
          <a:prstGeom prst="rect">
            <a:avLst/>
          </a:prstGeom>
          <a:noFill/>
        </p:spPr>
        <p:txBody>
          <a:bodyPr wrap="square" rtlCol="0" anchor="t">
            <a:spAutoFit/>
          </a:bodyPr>
          <a:lstStyle/>
          <a:p>
            <a:r>
              <a:rPr lang="en-US" sz="3200" b="1">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sym typeface="Wingdings" panose="05000000000000000000"/>
              </a:rPr>
              <a:t>      </a:t>
            </a:r>
            <a:r>
              <a:rPr altLang="zh-CN" sz="3200" b="1">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sym typeface="Wingdings" panose="05000000000000000000"/>
              </a:rPr>
              <a:t>生产力和生产关系的矛盾、经济基础和上层建筑的矛盾，是贯穿</a:t>
            </a:r>
            <a:r>
              <a:rPr altLang="zh-CN" sz="3200" b="1">
                <a:ln w="9525" cap="flat" cmpd="sng" algn="ctr">
                  <a:noFill/>
                  <a:prstDash val="solid"/>
                  <a:round/>
                  <a:headEnd type="none" w="med" len="med"/>
                  <a:tailEnd type="none" w="med" len="med"/>
                </a:ln>
                <a:solidFill>
                  <a:srgbClr val="FF0000"/>
                </a:solidFill>
                <a:latin typeface="微软雅黑" panose="020B0503020204020204" charset="-122"/>
                <a:ea typeface="微软雅黑" panose="020B0503020204020204" charset="-122"/>
                <a:sym typeface="Wingdings" panose="05000000000000000000"/>
              </a:rPr>
              <a:t>人类社会始终的基本矛盾</a:t>
            </a:r>
            <a:r>
              <a:rPr altLang="zh-CN" sz="3200" b="1">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sym typeface="Wingdings" panose="05000000000000000000"/>
              </a:rPr>
              <a:t>。</a:t>
            </a:r>
            <a:endParaRPr lang="zh-CN" altLang="zh-CN" sz="3200" b="1">
              <a:ln w="9525" cap="flat" cmpd="sng" algn="ctr">
                <a:noFill/>
                <a:prstDash val="solid"/>
                <a:round/>
                <a:headEnd type="none" w="med" len="med"/>
                <a:tailEnd type="none" w="med" len="med"/>
              </a:ln>
              <a:solidFill>
                <a:srgbClr val="000000"/>
              </a:solidFill>
              <a:latin typeface="微软雅黑" panose="020B0503020204020204" charset="-122"/>
              <a:ea typeface="微软雅黑" panose="020B0503020204020204" charset="-122"/>
              <a:sym typeface="Wingdings" panose="0500000000000000000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3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300"/>
                                        <p:tgtEl>
                                          <p:spTgt spid="4"/>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ppt_x</p:attrName>
                                        </p:attrNameLst>
                                      </p:cBhvr>
                                      <p:tavLst>
                                        <p:tav tm="0">
                                          <p:val>
                                            <p:strVal val="#ppt_x-#ppt_w*1.125000"/>
                                          </p:val>
                                        </p:tav>
                                        <p:tav tm="100000">
                                          <p:val>
                                            <p:strVal val="#ppt_x"/>
                                          </p:val>
                                        </p:tav>
                                      </p:tavLst>
                                    </p:anim>
                                    <p:animEffect transition="in" filter="wipe(righ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p:cTn id="21" dur="500" fill="hold"/>
                                        <p:tgtEl>
                                          <p:spTgt spid="59"/>
                                        </p:tgtEl>
                                        <p:attrNameLst>
                                          <p:attrName>ppt_w</p:attrName>
                                        </p:attrNameLst>
                                      </p:cBhvr>
                                      <p:tavLst>
                                        <p:tav tm="0">
                                          <p:val>
                                            <p:fltVal val="0"/>
                                          </p:val>
                                        </p:tav>
                                        <p:tav tm="100000">
                                          <p:val>
                                            <p:strVal val="#ppt_w"/>
                                          </p:val>
                                        </p:tav>
                                      </p:tavLst>
                                    </p:anim>
                                    <p:anim calcmode="lin" valueType="num">
                                      <p:cBhvr>
                                        <p:cTn id="22" dur="500" fill="hold"/>
                                        <p:tgtEl>
                                          <p:spTgt spid="59"/>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60"/>
                                        </p:tgtEl>
                                        <p:attrNameLst>
                                          <p:attrName>style.visibility</p:attrName>
                                        </p:attrNameLst>
                                      </p:cBhvr>
                                      <p:to>
                                        <p:strVal val="visible"/>
                                      </p:to>
                                    </p:set>
                                    <p:anim calcmode="lin" valueType="num">
                                      <p:cBhvr>
                                        <p:cTn id="25" dur="500" fill="hold"/>
                                        <p:tgtEl>
                                          <p:spTgt spid="60"/>
                                        </p:tgtEl>
                                        <p:attrNameLst>
                                          <p:attrName>ppt_w</p:attrName>
                                        </p:attrNameLst>
                                      </p:cBhvr>
                                      <p:tavLst>
                                        <p:tav tm="0">
                                          <p:val>
                                            <p:fltVal val="0"/>
                                          </p:val>
                                        </p:tav>
                                        <p:tav tm="100000">
                                          <p:val>
                                            <p:strVal val="#ppt_w"/>
                                          </p:val>
                                        </p:tav>
                                      </p:tavLst>
                                    </p:anim>
                                    <p:anim calcmode="lin" valueType="num">
                                      <p:cBhvr>
                                        <p:cTn id="26" dur="500" fill="hold"/>
                                        <p:tgtEl>
                                          <p:spTgt spid="60"/>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anim calcmode="lin" valueType="num">
                                      <p:cBhvr>
                                        <p:cTn id="31" dur="500" fill="hold"/>
                                        <p:tgtEl>
                                          <p:spTgt spid="61"/>
                                        </p:tgtEl>
                                        <p:attrNameLst>
                                          <p:attrName>ppt_w</p:attrName>
                                        </p:attrNameLst>
                                      </p:cBhvr>
                                      <p:tavLst>
                                        <p:tav tm="0">
                                          <p:val>
                                            <p:fltVal val="0"/>
                                          </p:val>
                                        </p:tav>
                                        <p:tav tm="100000">
                                          <p:val>
                                            <p:strVal val="#ppt_w"/>
                                          </p:val>
                                        </p:tav>
                                      </p:tavLst>
                                    </p:anim>
                                    <p:anim calcmode="lin" valueType="num">
                                      <p:cBhvr>
                                        <p:cTn id="32" dur="500" fill="hold"/>
                                        <p:tgtEl>
                                          <p:spTgt spid="61"/>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62"/>
                                        </p:tgtEl>
                                        <p:attrNameLst>
                                          <p:attrName>style.visibility</p:attrName>
                                        </p:attrNameLst>
                                      </p:cBhvr>
                                      <p:to>
                                        <p:strVal val="visible"/>
                                      </p:to>
                                    </p:set>
                                    <p:anim calcmode="lin" valueType="num">
                                      <p:cBhvr>
                                        <p:cTn id="35" dur="500" fill="hold"/>
                                        <p:tgtEl>
                                          <p:spTgt spid="62"/>
                                        </p:tgtEl>
                                        <p:attrNameLst>
                                          <p:attrName>ppt_w</p:attrName>
                                        </p:attrNameLst>
                                      </p:cBhvr>
                                      <p:tavLst>
                                        <p:tav tm="0">
                                          <p:val>
                                            <p:fltVal val="0"/>
                                          </p:val>
                                        </p:tav>
                                        <p:tav tm="100000">
                                          <p:val>
                                            <p:strVal val="#ppt_w"/>
                                          </p:val>
                                        </p:tav>
                                      </p:tavLst>
                                    </p:anim>
                                    <p:anim calcmode="lin" valueType="num">
                                      <p:cBhvr>
                                        <p:cTn id="36" dur="500" fill="hold"/>
                                        <p:tgtEl>
                                          <p:spTgt spid="62"/>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nodeType="clickEffect">
                                  <p:stCondLst>
                                    <p:cond delay="0"/>
                                  </p:stCondLst>
                                  <p:childTnLst>
                                    <p:set>
                                      <p:cBhvr>
                                        <p:cTn id="40" dur="1" fill="hold">
                                          <p:stCondLst>
                                            <p:cond delay="0"/>
                                          </p:stCondLst>
                                        </p:cTn>
                                        <p:tgtEl>
                                          <p:spTgt spid="64"/>
                                        </p:tgtEl>
                                        <p:attrNameLst>
                                          <p:attrName>style.visibility</p:attrName>
                                        </p:attrNameLst>
                                      </p:cBhvr>
                                      <p:to>
                                        <p:strVal val="visible"/>
                                      </p:to>
                                    </p:set>
                                    <p:anim calcmode="lin" valueType="num">
                                      <p:cBhvr>
                                        <p:cTn id="41" dur="500" fill="hold"/>
                                        <p:tgtEl>
                                          <p:spTgt spid="64"/>
                                        </p:tgtEl>
                                        <p:attrNameLst>
                                          <p:attrName>ppt_w</p:attrName>
                                        </p:attrNameLst>
                                      </p:cBhvr>
                                      <p:tavLst>
                                        <p:tav tm="0">
                                          <p:val>
                                            <p:fltVal val="0"/>
                                          </p:val>
                                        </p:tav>
                                        <p:tav tm="100000">
                                          <p:val>
                                            <p:strVal val="#ppt_w"/>
                                          </p:val>
                                        </p:tav>
                                      </p:tavLst>
                                    </p:anim>
                                    <p:anim calcmode="lin" valueType="num">
                                      <p:cBhvr>
                                        <p:cTn id="42" dur="500" fill="hold"/>
                                        <p:tgtEl>
                                          <p:spTgt spid="6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59" grpId="0"/>
      <p:bldP spid="6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2"/>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bwMode="auto">
          <a:xfrm>
            <a:off x="-271145" y="616585"/>
            <a:ext cx="10683240" cy="6410960"/>
          </a:xfrm>
          <a:prstGeom prst="rect">
            <a:avLst/>
          </a:prstGeom>
          <a:noFill/>
          <a:extLst>
            <a:ext uri="{909E8E84-426E-40DD-AFC4-6F175D3DCCD1}">
              <a14:hiddenFill xmlns:a14="http://schemas.microsoft.com/office/drawing/2010/main">
                <a:solidFill>
                  <a:srgbClr val="FFFFFF"/>
                </a:solidFill>
              </a14:hiddenFill>
            </a:ext>
          </a:extLst>
        </p:spPr>
      </p:pic>
      <p:pic>
        <p:nvPicPr>
          <p:cNvPr id="5" name="艾小志原创：1.1.1从原始社会到奴隶社会(PPT课件)共47页">
            <a:hlinkClick r:id="" action="ppaction://media"/>
          </p:cNvPr>
          <p:cNvPicPr/>
          <p:nvPr>
            <a:videoFile r:link="rId3"/>
            <p:extLst>
              <p:ext uri="{DAA4B4D4-6D71-4841-9C94-3DE7FCFB9230}">
                <p14:media xmlns:p14="http://schemas.microsoft.com/office/powerpoint/2010/main" r:embed="rId4"/>
              </p:ext>
            </p:extLst>
            <p:custDataLst>
              <p:tags r:id="rId5"/>
            </p:custDataLst>
          </p:nvPr>
        </p:nvPicPr>
        <p:blipFill>
          <a:blip r:embed="rId6"/>
          <a:stretch>
            <a:fillRect/>
          </a:stretch>
        </p:blipFill>
        <p:spPr>
          <a:xfrm>
            <a:off x="984250" y="1100455"/>
            <a:ext cx="8171180" cy="5100320"/>
          </a:xfrm>
          <a:prstGeom prst="rect">
            <a:avLst/>
          </a:prstGeom>
        </p:spPr>
      </p:pic>
      <p:cxnSp>
        <p:nvCxnSpPr>
          <p:cNvPr id="8" name="直接连接符 7"/>
          <p:cNvCxnSpPr/>
          <p:nvPr>
            <p:custDataLst>
              <p:tags r:id="rId7"/>
            </p:custDataLst>
          </p:nvPr>
        </p:nvCxnSpPr>
        <p:spPr>
          <a:xfrm flipV="1">
            <a:off x="516439" y="616682"/>
            <a:ext cx="11534946" cy="8253"/>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9" name="椭圆 8"/>
          <p:cNvSpPr/>
          <p:nvPr>
            <p:custDataLst>
              <p:tags r:id="rId8"/>
            </p:custDataLst>
          </p:nvPr>
        </p:nvSpPr>
        <p:spPr>
          <a:xfrm>
            <a:off x="648299" y="243022"/>
            <a:ext cx="274705" cy="274705"/>
          </a:xfrm>
          <a:prstGeom prst="ellipse">
            <a:avLst/>
          </a:prstGeom>
          <a:gradFill>
            <a:gsLst>
              <a:gs pos="0">
                <a:srgbClr val="E30000"/>
              </a:gs>
              <a:gs pos="100000">
                <a:srgbClr val="760303"/>
              </a:gs>
            </a:gsLst>
            <a:lin scaled="0"/>
          </a:gra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10" name="TextBox 25"/>
          <p:cNvSpPr txBox="1"/>
          <p:nvPr>
            <p:custDataLst>
              <p:tags r:id="rId9"/>
            </p:custDataLst>
          </p:nvPr>
        </p:nvSpPr>
        <p:spPr>
          <a:xfrm>
            <a:off x="1066840" y="218006"/>
            <a:ext cx="1988937" cy="398780"/>
          </a:xfrm>
          <a:prstGeom prst="rect">
            <a:avLst/>
          </a:prstGeom>
          <a:noFill/>
        </p:spPr>
        <p:txBody>
          <a:bodyPr wrap="square" rtlCol="0">
            <a:spAutoFit/>
          </a:bodyPr>
          <a:lstStyle/>
          <a:p>
            <a:r>
              <a:rPr lang="zh-CN" altLang="en-US" sz="2000" b="1" spc="300">
                <a:solidFill>
                  <a:schemeClr val="tx1"/>
                </a:solidFill>
                <a:latin typeface="微软雅黑" panose="020B0503020204020204" charset="-122"/>
                <a:ea typeface="微软雅黑" panose="020B0503020204020204" charset="-122"/>
              </a:rPr>
              <a:t>议学情境一</a:t>
            </a:r>
            <a:endParaRPr lang="zh-CN" altLang="en-US" sz="2000" b="1" spc="300">
              <a:solidFill>
                <a:schemeClr val="tx1"/>
              </a:solidFill>
              <a:latin typeface="微软雅黑" panose="020B0503020204020204" charset="-122"/>
              <a:ea typeface="微软雅黑" panose="020B0503020204020204" charset="-122"/>
            </a:endParaRPr>
          </a:p>
        </p:txBody>
      </p:sp>
      <p:sp>
        <p:nvSpPr>
          <p:cNvPr id="2" name="文本框 1"/>
          <p:cNvSpPr txBox="1"/>
          <p:nvPr>
            <p:custDataLst>
              <p:tags r:id="rId10"/>
            </p:custDataLst>
          </p:nvPr>
        </p:nvSpPr>
        <p:spPr>
          <a:xfrm>
            <a:off x="9375775" y="890270"/>
            <a:ext cx="2816225" cy="5077460"/>
          </a:xfrm>
          <a:prstGeom prst="rect">
            <a:avLst/>
          </a:prstGeom>
          <a:noFill/>
        </p:spPr>
        <p:txBody>
          <a:bodyPr wrap="square" rtlCol="0" anchor="t">
            <a:spAutoFit/>
          </a:bodyPr>
          <a:lstStyle/>
          <a:p>
            <a:pPr indent="0" algn="l" fontAlgn="auto">
              <a:lnSpc>
                <a:spcPct val="150000"/>
              </a:lnSpc>
            </a:pPr>
            <a:r>
              <a:rPr lang="zh-CN" sz="2400" b="1" spc="-200">
                <a:latin typeface="微软雅黑" panose="020B0503020204020204" charset="-122"/>
                <a:ea typeface="微软雅黑" panose="020B0503020204020204" charset="-122"/>
                <a:cs typeface="Verdana" panose="020B0604030504040204" charset="0"/>
                <a:sym typeface="+mn-ea"/>
              </a:rPr>
              <a:t>1.</a:t>
            </a:r>
            <a:r>
              <a:rPr lang="en-US" altLang="zh-CN" sz="2400" b="1" spc="-200">
                <a:latin typeface="微软雅黑" panose="020B0503020204020204" charset="-122"/>
                <a:ea typeface="微软雅黑" panose="020B0503020204020204" charset="-122"/>
                <a:cs typeface="Verdana" panose="020B0604030504040204" charset="0"/>
                <a:sym typeface="+mn-ea"/>
              </a:rPr>
              <a:t> 石器时代</a:t>
            </a:r>
            <a:r>
              <a:rPr lang="zh-CN" altLang="en-US" sz="2400" b="1" spc="-200">
                <a:latin typeface="微软雅黑" panose="020B0503020204020204" charset="-122"/>
                <a:ea typeface="微软雅黑" panose="020B0503020204020204" charset="-122"/>
                <a:cs typeface="Verdana" panose="020B0604030504040204" charset="0"/>
                <a:sym typeface="+mn-ea"/>
              </a:rPr>
              <a:t>属于什么社会形态？</a:t>
            </a:r>
            <a:endParaRPr lang="zh-CN" altLang="en-US" sz="2400" b="1" spc="-200">
              <a:latin typeface="微软雅黑" panose="020B0503020204020204" charset="-122"/>
              <a:ea typeface="微软雅黑" panose="020B0503020204020204" charset="-122"/>
              <a:cs typeface="Verdana" panose="020B0604030504040204" charset="0"/>
              <a:sym typeface="+mn-ea"/>
            </a:endParaRPr>
          </a:p>
          <a:p>
            <a:pPr indent="0" algn="l" fontAlgn="auto">
              <a:lnSpc>
                <a:spcPct val="150000"/>
              </a:lnSpc>
            </a:pPr>
            <a:r>
              <a:rPr lang="en-US" altLang="zh-CN" sz="2400" b="1" spc="-200">
                <a:latin typeface="微软雅黑" panose="020B0503020204020204" charset="-122"/>
                <a:ea typeface="微软雅黑" panose="020B0503020204020204" charset="-122"/>
                <a:cs typeface="Verdana" panose="020B0604030504040204" charset="0"/>
                <a:sym typeface="+mn-ea"/>
              </a:rPr>
              <a:t>2. </a:t>
            </a:r>
            <a:r>
              <a:rPr lang="zh-CN" sz="2400" b="1" spc="-200">
                <a:latin typeface="微软雅黑" panose="020B0503020204020204" charset="-122"/>
                <a:ea typeface="微软雅黑" panose="020B0503020204020204" charset="-122"/>
                <a:cs typeface="Verdana" panose="020B0604030504040204" charset="0"/>
                <a:sym typeface="+mn-ea"/>
              </a:rPr>
              <a:t>影片中的原始人如何获取食物？主要是以什么食物为主?</a:t>
            </a:r>
            <a:endParaRPr lang="zh-CN" sz="2400" b="1" spc="-200">
              <a:latin typeface="微软雅黑" panose="020B0503020204020204" charset="-122"/>
              <a:ea typeface="微软雅黑" panose="020B0503020204020204" charset="-122"/>
              <a:cs typeface="Verdana" panose="020B0604030504040204" charset="0"/>
              <a:sym typeface="+mn-ea"/>
            </a:endParaRPr>
          </a:p>
          <a:p>
            <a:pPr indent="0" algn="l" fontAlgn="auto">
              <a:lnSpc>
                <a:spcPct val="150000"/>
              </a:lnSpc>
            </a:pPr>
            <a:r>
              <a:rPr lang="en-US" altLang="zh-CN" sz="2400" b="1" spc="-200">
                <a:latin typeface="微软雅黑" panose="020B0503020204020204" charset="-122"/>
                <a:ea typeface="微软雅黑" panose="020B0503020204020204" charset="-122"/>
                <a:cs typeface="Verdana" panose="020B0604030504040204" charset="0"/>
                <a:sym typeface="+mn-ea"/>
              </a:rPr>
              <a:t>3</a:t>
            </a:r>
            <a:r>
              <a:rPr lang="zh-CN" sz="2400" b="1" spc="-200">
                <a:latin typeface="微软雅黑" panose="020B0503020204020204" charset="-122"/>
                <a:ea typeface="微软雅黑" panose="020B0503020204020204" charset="-122"/>
                <a:cs typeface="Verdana" panose="020B0604030504040204" charset="0"/>
                <a:sym typeface="+mn-ea"/>
              </a:rPr>
              <a:t>.</a:t>
            </a:r>
            <a:r>
              <a:rPr lang="en-US" altLang="zh-CN" sz="2400" b="1" spc="-200">
                <a:latin typeface="微软雅黑" panose="020B0503020204020204" charset="-122"/>
                <a:ea typeface="微软雅黑" panose="020B0503020204020204" charset="-122"/>
                <a:cs typeface="Verdana" panose="020B0604030504040204" charset="0"/>
                <a:sym typeface="+mn-ea"/>
              </a:rPr>
              <a:t> </a:t>
            </a:r>
            <a:r>
              <a:rPr lang="zh-CN" sz="2400" b="1" spc="-200">
                <a:latin typeface="微软雅黑" panose="020B0503020204020204" charset="-122"/>
                <a:ea typeface="微软雅黑" panose="020B0503020204020204" charset="-122"/>
                <a:cs typeface="Verdana" panose="020B0604030504040204" charset="0"/>
                <a:sym typeface="+mn-ea"/>
              </a:rPr>
              <a:t>原始人的生活遭遇哪些困难?</a:t>
            </a:r>
            <a:endParaRPr lang="zh-CN" sz="2400" b="1" spc="-200">
              <a:latin typeface="微软雅黑" panose="020B0503020204020204" charset="-122"/>
              <a:ea typeface="微软雅黑" panose="020B0503020204020204" charset="-122"/>
              <a:cs typeface="Verdana" panose="020B0604030504040204" charset="0"/>
              <a:sym typeface="+mn-ea"/>
            </a:endParaRPr>
          </a:p>
          <a:p>
            <a:pPr indent="0" algn="l" fontAlgn="auto">
              <a:lnSpc>
                <a:spcPct val="150000"/>
              </a:lnSpc>
            </a:pPr>
            <a:r>
              <a:rPr lang="en-US" altLang="zh-CN" sz="2400" b="1" spc="-200">
                <a:latin typeface="微软雅黑" panose="020B0503020204020204" charset="-122"/>
                <a:ea typeface="微软雅黑" panose="020B0503020204020204" charset="-122"/>
                <a:cs typeface="Verdana" panose="020B0604030504040204" charset="0"/>
                <a:sym typeface="+mn-ea"/>
              </a:rPr>
              <a:t>4</a:t>
            </a:r>
            <a:r>
              <a:rPr lang="zh-CN" sz="2400" b="1" spc="-200">
                <a:latin typeface="微软雅黑" panose="020B0503020204020204" charset="-122"/>
                <a:ea typeface="微软雅黑" panose="020B0503020204020204" charset="-122"/>
                <a:cs typeface="Verdana" panose="020B0604030504040204" charset="0"/>
                <a:sym typeface="+mn-ea"/>
              </a:rPr>
              <a:t>.</a:t>
            </a:r>
            <a:r>
              <a:rPr lang="en-US" altLang="zh-CN" sz="2400" b="1" spc="-200">
                <a:latin typeface="微软雅黑" panose="020B0503020204020204" charset="-122"/>
                <a:ea typeface="微软雅黑" panose="020B0503020204020204" charset="-122"/>
                <a:cs typeface="Verdana" panose="020B0604030504040204" charset="0"/>
                <a:sym typeface="+mn-ea"/>
              </a:rPr>
              <a:t> </a:t>
            </a:r>
            <a:r>
              <a:rPr lang="zh-CN" sz="2400" b="1" spc="-200">
                <a:latin typeface="微软雅黑" panose="020B0503020204020204" charset="-122"/>
                <a:ea typeface="微软雅黑" panose="020B0503020204020204" charset="-122"/>
                <a:cs typeface="Verdana" panose="020B0604030504040204" charset="0"/>
                <a:sym typeface="+mn-ea"/>
              </a:rPr>
              <a:t>在那个时代小伊一个人能生存吗？</a:t>
            </a:r>
            <a:endParaRPr lang="zh-CN" altLang="en-US" sz="2400" b="1" spc="-200">
              <a:latin typeface="微软雅黑" panose="020B0503020204020204" charset="-122"/>
              <a:ea typeface="微软雅黑" panose="020B0503020204020204" charset="-122"/>
              <a:cs typeface="Verdana" panose="020B0604030504040204"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3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300"/>
                                        <p:tgtEl>
                                          <p:spTgt spid="9"/>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p:tgtEl>
                                          <p:spTgt spid="10"/>
                                        </p:tgtEl>
                                        <p:attrNameLst>
                                          <p:attrName>ppt_x</p:attrName>
                                        </p:attrNameLst>
                                      </p:cBhvr>
                                      <p:tavLst>
                                        <p:tav tm="0">
                                          <p:val>
                                            <p:strVal val="#ppt_x-#ppt_w*1.125000"/>
                                          </p:val>
                                        </p:tav>
                                        <p:tav tm="100000">
                                          <p:val>
                                            <p:strVal val="#ppt_x"/>
                                          </p:val>
                                        </p:tav>
                                      </p:tavLst>
                                    </p:anim>
                                    <p:animEffect transition="in" filter="wipe(righ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additive="base">
                                        <p:cTn id="21" dur="1" fill="hold"/>
                                        <p:tgtEl>
                                          <p:spTgt spid="5"/>
                                        </p:tgtEl>
                                      </p:cBhvr>
                                    </p:cmd>
                                  </p:childTnLst>
                                </p:cTn>
                              </p:par>
                            </p:childTnLst>
                          </p:cTn>
                        </p:par>
                      </p:childTnLst>
                    </p:cTn>
                  </p:par>
                </p:childTnLst>
              </p:cTn>
              <p:nextCondLst>
                <p:cond evt="onClick" delay="0">
                  <p:tgtEl>
                    <p:spTgt spid="5"/>
                  </p:tgtEl>
                </p:cond>
              </p:nextCondLst>
            </p:seq>
            <p:video>
              <p:cMediaNode>
                <p:cTn id="22" fill="hold" display="0">
                  <p:stCondLst>
                    <p:cond delay="indefinite"/>
                  </p:stCondLst>
                  <p:endCondLst>
                    <p:cond evt="onNext">
                      <p:tgtEl>
                        <p:sldTgt/>
                      </p:tgtEl>
                    </p:cond>
                    <p:cond evt="onPrev">
                      <p:tgtEl>
                        <p:sldTgt/>
                      </p:tgtEl>
                    </p:cond>
                  </p:endCondLst>
                </p:cTn>
                <p:tgtEl>
                  <p:spTgt spid="5"/>
                </p:tgtEl>
              </p:cMediaNode>
            </p:video>
          </p:childTnLst>
        </p:cTn>
      </p:par>
    </p:tnLst>
    <p:bldLst>
      <p:bldP spid="9"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890673" y="4581225"/>
            <a:ext cx="3893441" cy="1014730"/>
          </a:xfrm>
          <a:prstGeom prst="rect">
            <a:avLst/>
          </a:prstGeom>
          <a:noFill/>
        </p:spPr>
        <p:txBody>
          <a:bodyPr wrap="square" rtlCol="0" anchor="t">
            <a:spAutoFit/>
          </a:bodyPr>
          <a:lstStyle/>
          <a:p>
            <a:pPr fontAlgn="auto">
              <a:lnSpc>
                <a:spcPct val="150000"/>
              </a:lnSpc>
            </a:pPr>
            <a:r>
              <a:rPr lang="zh-CN" altLang="en-US" sz="2000" b="1"/>
              <a:t>3.</a:t>
            </a:r>
            <a:r>
              <a:rPr lang="en-US" altLang="zh-CN" sz="2000" b="1"/>
              <a:t> </a:t>
            </a:r>
            <a:r>
              <a:rPr lang="zh-CN" altLang="en-US" sz="2000" b="1"/>
              <a:t>在那个时代小伊一个人能生存吗？</a:t>
            </a:r>
            <a:endParaRPr lang="zh-CN" altLang="en-US" sz="2000" b="1"/>
          </a:p>
        </p:txBody>
      </p:sp>
      <p:sp>
        <p:nvSpPr>
          <p:cNvPr id="5" name="文本框 4"/>
          <p:cNvSpPr txBox="1"/>
          <p:nvPr>
            <p:custDataLst>
              <p:tags r:id="rId2"/>
            </p:custDataLst>
          </p:nvPr>
        </p:nvSpPr>
        <p:spPr>
          <a:xfrm>
            <a:off x="985263" y="1055988"/>
            <a:ext cx="3849637" cy="1476375"/>
          </a:xfrm>
          <a:prstGeom prst="rect">
            <a:avLst/>
          </a:prstGeom>
          <a:noFill/>
        </p:spPr>
        <p:txBody>
          <a:bodyPr wrap="square" rtlCol="0" anchor="t">
            <a:spAutoFit/>
          </a:bodyPr>
          <a:lstStyle/>
          <a:p>
            <a:pPr fontAlgn="auto">
              <a:lnSpc>
                <a:spcPct val="150000"/>
              </a:lnSpc>
            </a:pPr>
            <a:r>
              <a:rPr lang="zh-CN" altLang="en-US" sz="2000" b="1">
                <a:sym typeface="+mn-ea"/>
              </a:rPr>
              <a:t>1.</a:t>
            </a:r>
            <a:r>
              <a:rPr lang="en-US" altLang="zh-CN" sz="2000" b="1">
                <a:sym typeface="+mn-ea"/>
              </a:rPr>
              <a:t> </a:t>
            </a:r>
            <a:r>
              <a:rPr lang="zh-CN" altLang="en-US" sz="2000" b="1">
                <a:sym typeface="+mn-ea"/>
              </a:rPr>
              <a:t>影片中的原始人如何获取食物?主要是以什么食物为主?用什么工具？他们生活的在什么时代？</a:t>
            </a:r>
            <a:endParaRPr lang="zh-CN" altLang="en-US" sz="2000" b="1">
              <a:sym typeface="+mn-ea"/>
            </a:endParaRPr>
          </a:p>
        </p:txBody>
      </p:sp>
      <p:sp>
        <p:nvSpPr>
          <p:cNvPr id="6" name="文本框 5"/>
          <p:cNvSpPr txBox="1"/>
          <p:nvPr>
            <p:custDataLst>
              <p:tags r:id="rId3"/>
            </p:custDataLst>
          </p:nvPr>
        </p:nvSpPr>
        <p:spPr>
          <a:xfrm>
            <a:off x="912892" y="2824003"/>
            <a:ext cx="3615690" cy="553085"/>
          </a:xfrm>
          <a:prstGeom prst="rect">
            <a:avLst/>
          </a:prstGeom>
          <a:noFill/>
        </p:spPr>
        <p:txBody>
          <a:bodyPr wrap="none" rtlCol="0" anchor="t">
            <a:spAutoFit/>
          </a:bodyPr>
          <a:lstStyle/>
          <a:p>
            <a:pPr fontAlgn="auto">
              <a:lnSpc>
                <a:spcPct val="150000"/>
              </a:lnSpc>
            </a:pPr>
            <a:r>
              <a:rPr lang="zh-CN" altLang="en-US" sz="2000" b="1">
                <a:sym typeface="+mn-ea"/>
              </a:rPr>
              <a:t>2.</a:t>
            </a:r>
            <a:r>
              <a:rPr lang="en-US" altLang="zh-CN" sz="2000" b="1">
                <a:sym typeface="+mn-ea"/>
              </a:rPr>
              <a:t> </a:t>
            </a:r>
            <a:r>
              <a:rPr lang="zh-CN" altLang="en-US" sz="2000" b="1">
                <a:sym typeface="+mn-ea"/>
              </a:rPr>
              <a:t>原始人的生活遭遇哪些困难?</a:t>
            </a:r>
            <a:endParaRPr lang="zh-CN" altLang="en-US" sz="2000" b="1">
              <a:sym typeface="+mn-ea"/>
            </a:endParaRPr>
          </a:p>
        </p:txBody>
      </p:sp>
      <p:sp>
        <p:nvSpPr>
          <p:cNvPr id="26" name="Text Box 7"/>
          <p:cNvSpPr txBox="1"/>
          <p:nvPr>
            <p:custDataLst>
              <p:tags r:id="rId4"/>
            </p:custDataLst>
          </p:nvPr>
        </p:nvSpPr>
        <p:spPr>
          <a:xfrm>
            <a:off x="6312161" y="1197556"/>
            <a:ext cx="4522562" cy="706755"/>
          </a:xfrm>
          <a:prstGeom prst="rect">
            <a:avLst/>
          </a:prstGeom>
          <a:noFill/>
          <a:ln w="25400" cap="flat" cmpd="sng">
            <a:solidFill>
              <a:srgbClr val="C00000"/>
            </a:solidFill>
            <a:prstDash val="dashDot"/>
            <a:miter/>
            <a:headEnd type="none" w="med" len="med"/>
            <a:tailEnd type="none" w="med" len="med"/>
          </a:ln>
          <a:extLst>
            <a:ext uri="{909E8E84-426E-40DD-AFC4-6F175D3DCCD1}">
              <a14:hiddenFill xmlns:a14="http://schemas.microsoft.com/office/drawing/2010/main">
                <a:solidFill>
                  <a:schemeClr val="accent2"/>
                </a:solidFill>
              </a14:hiddenFill>
            </a:ext>
          </a:extLst>
        </p:spPr>
        <p:txBody>
          <a:bodyPr wrap="square">
            <a:spAutoFit/>
          </a:bodyPr>
          <a:lstStyle/>
          <a:p>
            <a:pPr algn="ctr" eaLnBrk="0" fontAlgn="auto" hangingPunct="0">
              <a:defRPr/>
            </a:pPr>
            <a:r>
              <a:rPr lang="zh-CN" altLang="en-US" sz="2000" noProof="1">
                <a:latin typeface="+mj-ea"/>
                <a:ea typeface="+mj-ea"/>
                <a:cs typeface="+mj-ea"/>
              </a:rPr>
              <a:t>采摘天然食物 食不裹腹，使用石器，生活在原始社会的旧石器时代</a:t>
            </a:r>
            <a:endParaRPr lang="zh-CN" altLang="en-US" sz="2000" noProof="1">
              <a:latin typeface="+mj-ea"/>
              <a:ea typeface="+mj-ea"/>
              <a:cs typeface="+mj-ea"/>
            </a:endParaRPr>
          </a:p>
        </p:txBody>
      </p:sp>
      <p:sp>
        <p:nvSpPr>
          <p:cNvPr id="22" name="Text Box 7"/>
          <p:cNvSpPr txBox="1"/>
          <p:nvPr>
            <p:custDataLst>
              <p:tags r:id="rId5"/>
            </p:custDataLst>
          </p:nvPr>
        </p:nvSpPr>
        <p:spPr>
          <a:xfrm>
            <a:off x="6240425" y="2422152"/>
            <a:ext cx="4608265" cy="1014730"/>
          </a:xfrm>
          <a:prstGeom prst="rect">
            <a:avLst/>
          </a:prstGeom>
          <a:noFill/>
          <a:ln w="25400" cap="flat" cmpd="sng">
            <a:solidFill>
              <a:srgbClr val="C00000"/>
            </a:solidFill>
            <a:prstDash val="dashDot"/>
            <a:miter/>
            <a:headEnd type="none" w="med" len="med"/>
            <a:tailEnd type="none" w="med" len="med"/>
          </a:ln>
          <a:extLst>
            <a:ext uri="{909E8E84-426E-40DD-AFC4-6F175D3DCCD1}">
              <a14:hiddenFill xmlns:a14="http://schemas.microsoft.com/office/drawing/2010/main">
                <a:solidFill>
                  <a:schemeClr val="accent2"/>
                </a:solidFill>
              </a14:hiddenFill>
            </a:ext>
          </a:extLst>
        </p:spPr>
        <p:txBody>
          <a:bodyPr wrap="square">
            <a:spAutoFit/>
          </a:bodyPr>
          <a:lstStyle/>
          <a:p>
            <a:pPr algn="ctr" eaLnBrk="0" fontAlgn="auto" hangingPunct="0">
              <a:defRPr/>
            </a:pPr>
            <a:r>
              <a:rPr lang="zh-CN" altLang="en-US" sz="2000" noProof="1">
                <a:latin typeface="+mj-ea"/>
                <a:ea typeface="+mj-ea"/>
                <a:cs typeface="+mj-ea"/>
              </a:rPr>
              <a:t>严寒</a:t>
            </a:r>
            <a:r>
              <a:rPr lang="zh-CN" altLang="en-US" sz="2000" noProof="1" smtClean="0">
                <a:latin typeface="+mj-ea"/>
                <a:ea typeface="+mj-ea"/>
                <a:cs typeface="+mj-ea"/>
              </a:rPr>
              <a:t>酷暑、环境恶劣、颠沛流离、 居无定所、野兽出没、常遭袭击、部落战争、经常发生、没有医疗、高死亡率</a:t>
            </a:r>
            <a:endParaRPr lang="zh-CN" altLang="en-US" sz="2000" noProof="1" smtClean="0">
              <a:latin typeface="+mj-ea"/>
              <a:ea typeface="+mj-ea"/>
              <a:cs typeface="+mj-ea"/>
            </a:endParaRPr>
          </a:p>
        </p:txBody>
      </p:sp>
      <p:sp>
        <p:nvSpPr>
          <p:cNvPr id="4" name="椭圆形标注 3"/>
          <p:cNvSpPr/>
          <p:nvPr>
            <p:custDataLst>
              <p:tags r:id="rId6"/>
            </p:custDataLst>
          </p:nvPr>
        </p:nvSpPr>
        <p:spPr>
          <a:xfrm>
            <a:off x="5015829" y="3688013"/>
            <a:ext cx="1864509" cy="1010657"/>
          </a:xfrm>
          <a:prstGeom prst="wedgeEllipseCallout">
            <a:avLst>
              <a:gd name="adj1" fmla="val 52587"/>
              <a:gd name="adj2" fmla="val 83785"/>
            </a:avLst>
          </a:prstGeom>
          <a:noFill/>
          <a:ln>
            <a:solidFill>
              <a:srgbClr val="C00000"/>
            </a:solidFill>
          </a:ln>
          <a:extLst>
            <a:ext uri="{909E8E84-426E-40DD-AFC4-6F175D3DCCD1}">
              <a14:hiddenFill xmlns:a14="http://schemas.microsoft.com/office/drawing/2010/main">
                <a:solidFill>
                  <a:srgbClr val="FFFFE7"/>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smtClean="0">
                <a:solidFill>
                  <a:schemeClr val="tx1"/>
                </a:solidFill>
              </a:rPr>
              <a:t>一个人生存，好难啊！</a:t>
            </a:r>
            <a:endParaRPr lang="zh-CN" altLang="en-US" sz="1600" smtClean="0">
              <a:solidFill>
                <a:schemeClr val="tx1"/>
              </a:solidFill>
            </a:endParaRPr>
          </a:p>
        </p:txBody>
      </p:sp>
      <p:pic>
        <p:nvPicPr>
          <p:cNvPr id="8" name="图片 7"/>
          <p:cNvPicPr>
            <a:picLocks noChangeAspect="1"/>
          </p:cNvPicPr>
          <p:nvPr>
            <p:custDataLst>
              <p:tags r:id="rId7"/>
            </p:custDataLst>
          </p:nvPr>
        </p:nvPicPr>
        <p:blipFill>
          <a:blip r:embed="rId8"/>
          <a:stretch>
            <a:fillRect/>
          </a:stretch>
        </p:blipFill>
        <p:spPr>
          <a:xfrm>
            <a:off x="6023946" y="4522185"/>
            <a:ext cx="2135584" cy="1724846"/>
          </a:xfrm>
          <a:prstGeom prst="rect">
            <a:avLst/>
          </a:prstGeom>
        </p:spPr>
      </p:pic>
      <p:sp>
        <p:nvSpPr>
          <p:cNvPr id="49" name="椭圆形标注 48"/>
          <p:cNvSpPr/>
          <p:nvPr>
            <p:custDataLst>
              <p:tags r:id="rId9"/>
            </p:custDataLst>
          </p:nvPr>
        </p:nvSpPr>
        <p:spPr>
          <a:xfrm>
            <a:off x="9119083" y="3573107"/>
            <a:ext cx="1715958" cy="949078"/>
          </a:xfrm>
          <a:prstGeom prst="wedgeEllipseCallout">
            <a:avLst>
              <a:gd name="adj1" fmla="val 29374"/>
              <a:gd name="adj2" fmla="val 92608"/>
            </a:avLst>
          </a:prstGeom>
          <a:noFill/>
          <a:ln>
            <a:solidFill>
              <a:srgbClr val="C00000"/>
            </a:solidFill>
          </a:ln>
          <a:extLst>
            <a:ext uri="{909E8E84-426E-40DD-AFC4-6F175D3DCCD1}">
              <a14:hiddenFill xmlns:a14="http://schemas.microsoft.com/office/drawing/2010/main">
                <a:solidFill>
                  <a:srgbClr val="FFFFE7"/>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smtClean="0">
                <a:solidFill>
                  <a:schemeClr val="tx1"/>
                </a:solidFill>
              </a:rPr>
              <a:t>来吧！</a:t>
            </a:r>
            <a:r>
              <a:rPr lang="zh-CN" sz="1600" smtClean="0">
                <a:solidFill>
                  <a:schemeClr val="tx1"/>
                </a:solidFill>
              </a:rPr>
              <a:t>我们一起干</a:t>
            </a:r>
            <a:r>
              <a:rPr lang="zh-CN" altLang="en-US" sz="1600" smtClean="0">
                <a:solidFill>
                  <a:schemeClr val="tx1"/>
                </a:solidFill>
              </a:rPr>
              <a:t>！</a:t>
            </a:r>
            <a:endParaRPr lang="zh-CN" altLang="en-US" sz="1600" smtClean="0">
              <a:solidFill>
                <a:schemeClr val="tx1"/>
              </a:solidFill>
            </a:endParaRPr>
          </a:p>
        </p:txBody>
      </p:sp>
      <p:pic>
        <p:nvPicPr>
          <p:cNvPr id="12" name="图片 11"/>
          <p:cNvPicPr>
            <a:picLocks noChangeAspect="1"/>
          </p:cNvPicPr>
          <p:nvPr>
            <p:custDataLst>
              <p:tags r:id="rId10"/>
            </p:custDataLst>
          </p:nvPr>
        </p:nvPicPr>
        <p:blipFill>
          <a:blip r:embed="rId11"/>
          <a:stretch>
            <a:fillRect/>
          </a:stretch>
        </p:blipFill>
        <p:spPr>
          <a:xfrm>
            <a:off x="8471234" y="4221274"/>
            <a:ext cx="3576659" cy="2201607"/>
          </a:xfrm>
          <a:prstGeom prst="rect">
            <a:avLst/>
          </a:prstGeom>
        </p:spPr>
      </p:pic>
      <p:sp>
        <p:nvSpPr>
          <p:cNvPr id="9" name="右箭头 8"/>
          <p:cNvSpPr/>
          <p:nvPr>
            <p:custDataLst>
              <p:tags r:id="rId12"/>
            </p:custDataLst>
          </p:nvPr>
        </p:nvSpPr>
        <p:spPr>
          <a:xfrm>
            <a:off x="5088200" y="1413400"/>
            <a:ext cx="647531" cy="288215"/>
          </a:xfrm>
          <a:prstGeom prst="rightArrow">
            <a:avLst/>
          </a:prstGeom>
          <a:solidFill>
            <a:srgbClr val="000000">
              <a:alpha val="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右箭头 10"/>
          <p:cNvSpPr/>
          <p:nvPr>
            <p:custDataLst>
              <p:tags r:id="rId13"/>
            </p:custDataLst>
          </p:nvPr>
        </p:nvSpPr>
        <p:spPr>
          <a:xfrm>
            <a:off x="5088200" y="2853205"/>
            <a:ext cx="647531" cy="288215"/>
          </a:xfrm>
          <a:prstGeom prst="rightArrow">
            <a:avLst/>
          </a:prstGeom>
          <a:solidFill>
            <a:srgbClr val="000000">
              <a:alpha val="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右箭头 13"/>
          <p:cNvSpPr/>
          <p:nvPr>
            <p:custDataLst>
              <p:tags r:id="rId14"/>
            </p:custDataLst>
          </p:nvPr>
        </p:nvSpPr>
        <p:spPr>
          <a:xfrm>
            <a:off x="5088200" y="5012913"/>
            <a:ext cx="647531" cy="288215"/>
          </a:xfrm>
          <a:prstGeom prst="rightArrow">
            <a:avLst/>
          </a:prstGeom>
          <a:solidFill>
            <a:srgbClr val="000000">
              <a:alpha val="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p:cNvCxnSpPr/>
          <p:nvPr>
            <p:custDataLst>
              <p:tags r:id="rId15"/>
            </p:custDataLst>
          </p:nvPr>
        </p:nvCxnSpPr>
        <p:spPr>
          <a:xfrm flipV="1">
            <a:off x="516439" y="616682"/>
            <a:ext cx="11534946" cy="8253"/>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3" name="椭圆 12"/>
          <p:cNvSpPr/>
          <p:nvPr>
            <p:custDataLst>
              <p:tags r:id="rId16"/>
            </p:custDataLst>
          </p:nvPr>
        </p:nvSpPr>
        <p:spPr>
          <a:xfrm>
            <a:off x="648299" y="243022"/>
            <a:ext cx="274705" cy="274705"/>
          </a:xfrm>
          <a:prstGeom prst="ellipse">
            <a:avLst/>
          </a:prstGeom>
          <a:gradFill>
            <a:gsLst>
              <a:gs pos="0">
                <a:srgbClr val="E30000"/>
              </a:gs>
              <a:gs pos="100000">
                <a:srgbClr val="760303"/>
              </a:gs>
            </a:gsLst>
            <a:lin scaled="0"/>
          </a:gra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15" name="TextBox 25"/>
          <p:cNvSpPr txBox="1"/>
          <p:nvPr>
            <p:custDataLst>
              <p:tags r:id="rId17"/>
            </p:custDataLst>
          </p:nvPr>
        </p:nvSpPr>
        <p:spPr>
          <a:xfrm>
            <a:off x="1066840" y="218006"/>
            <a:ext cx="1988937" cy="398780"/>
          </a:xfrm>
          <a:prstGeom prst="rect">
            <a:avLst/>
          </a:prstGeom>
          <a:noFill/>
        </p:spPr>
        <p:txBody>
          <a:bodyPr wrap="square" rtlCol="0">
            <a:spAutoFit/>
          </a:bodyPr>
          <a:lstStyle/>
          <a:p>
            <a:r>
              <a:rPr lang="zh-CN" altLang="en-US" sz="2000" b="1" spc="300">
                <a:solidFill>
                  <a:schemeClr val="tx1"/>
                </a:solidFill>
                <a:latin typeface="微软雅黑" panose="020B0503020204020204" charset="-122"/>
                <a:ea typeface="微软雅黑" panose="020B0503020204020204" charset="-122"/>
              </a:rPr>
              <a:t>议学提示</a:t>
            </a:r>
            <a:endParaRPr lang="zh-CN" altLang="en-US" sz="2000" b="1" spc="300">
              <a:solidFill>
                <a:schemeClr val="tx1"/>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0" nodeType="clickEffect">
                                  <p:stCondLst>
                                    <p:cond delay="0"/>
                                  </p:stCondLst>
                                  <p:childTnLst>
                                    <p:set>
                                      <p:cBhvr>
                                        <p:cTn id="40" dur="1" fill="hold">
                                          <p:stCondLst>
                                            <p:cond delay="0"/>
                                          </p:stCondLst>
                                        </p:cTn>
                                        <p:tgtEl>
                                          <p:spTgt spid="49"/>
                                        </p:tgtEl>
                                        <p:attrNameLst>
                                          <p:attrName>style.visibility</p:attrName>
                                        </p:attrNameLst>
                                      </p:cBhvr>
                                      <p:to>
                                        <p:strVal val="visible"/>
                                      </p:to>
                                    </p:set>
                                    <p:anim calcmode="lin" valueType="num">
                                      <p:cBhvr>
                                        <p:cTn id="41" dur="500" fill="hold"/>
                                        <p:tgtEl>
                                          <p:spTgt spid="49"/>
                                        </p:tgtEl>
                                        <p:attrNameLst>
                                          <p:attrName>ppt_w</p:attrName>
                                        </p:attrNameLst>
                                      </p:cBhvr>
                                      <p:tavLst>
                                        <p:tav tm="0">
                                          <p:val>
                                            <p:fltVal val="0"/>
                                          </p:val>
                                        </p:tav>
                                        <p:tav tm="100000">
                                          <p:val>
                                            <p:strVal val="#ppt_w"/>
                                          </p:val>
                                        </p:tav>
                                      </p:tavLst>
                                    </p:anim>
                                    <p:anim calcmode="lin" valueType="num">
                                      <p:cBhvr>
                                        <p:cTn id="42" dur="500" fill="hold"/>
                                        <p:tgtEl>
                                          <p:spTgt spid="49"/>
                                        </p:tgtEl>
                                        <p:attrNameLst>
                                          <p:attrName>ppt_h</p:attrName>
                                        </p:attrNameLst>
                                      </p:cBhvr>
                                      <p:tavLst>
                                        <p:tav tm="0">
                                          <p:val>
                                            <p:fltVal val="0"/>
                                          </p:val>
                                        </p:tav>
                                        <p:tav tm="100000">
                                          <p:val>
                                            <p:strVal val="#ppt_h"/>
                                          </p:val>
                                        </p:tav>
                                      </p:tavLst>
                                    </p:anim>
                                  </p:childTnLst>
                                </p:cTn>
                              </p:par>
                              <p:par>
                                <p:cTn id="43" presetID="23" presetClass="entr" presetSubtype="16"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9" grpId="0" animBg="1"/>
      <p:bldP spid="22" grpId="0" animBg="1"/>
      <p:bldP spid="11" grpId="0" animBg="1"/>
      <p:bldP spid="4" grpId="0" animBg="1"/>
      <p:bldP spid="14" grpId="0" animBg="1"/>
      <p:bldP spid="49" grpId="0" animBg="1"/>
    </p:bldLst>
  </p:timing>
</p:sld>
</file>

<file path=ppt/tags/tag1.xml><?xml version="1.0" encoding="utf-8"?>
<p:tagLst xmlns:p="http://schemas.openxmlformats.org/presentationml/2006/main">
  <p:tag name="AS_UNIQUEID" val="14147"/>
</p:tagLst>
</file>

<file path=ppt/tags/tag10.xml><?xml version="1.0" encoding="utf-8"?>
<p:tagLst xmlns:p="http://schemas.openxmlformats.org/presentationml/2006/main">
  <p:tag name="AS_UNIQUEID" val="14158"/>
</p:tagLst>
</file>

<file path=ppt/tags/tag100.xml><?xml version="1.0" encoding="utf-8"?>
<p:tagLst xmlns:p="http://schemas.openxmlformats.org/presentationml/2006/main">
  <p:tag name="AS_UNIQUEID" val="8500"/>
</p:tagLst>
</file>

<file path=ppt/tags/tag101.xml><?xml version="1.0" encoding="utf-8"?>
<p:tagLst xmlns:p="http://schemas.openxmlformats.org/presentationml/2006/main">
  <p:tag name="AS_UNIQUEID" val="8501"/>
</p:tagLst>
</file>

<file path=ppt/tags/tag102.xml><?xml version="1.0" encoding="utf-8"?>
<p:tagLst xmlns:p="http://schemas.openxmlformats.org/presentationml/2006/main">
  <p:tag name="AS_UNIQUEID" val="8502"/>
</p:tagLst>
</file>

<file path=ppt/tags/tag103.xml><?xml version="1.0" encoding="utf-8"?>
<p:tagLst xmlns:p="http://schemas.openxmlformats.org/presentationml/2006/main">
  <p:tag name="AS_UNIQUEID" val="8503"/>
</p:tagLst>
</file>

<file path=ppt/tags/tag104.xml><?xml version="1.0" encoding="utf-8"?>
<p:tagLst xmlns:p="http://schemas.openxmlformats.org/presentationml/2006/main">
  <p:tag name="AS_UNIQUEID" val="8504"/>
</p:tagLst>
</file>

<file path=ppt/tags/tag105.xml><?xml version="1.0" encoding="utf-8"?>
<p:tagLst xmlns:p="http://schemas.openxmlformats.org/presentationml/2006/main">
  <p:tag name="AS_UNIQUEID" val="1313"/>
</p:tagLst>
</file>

<file path=ppt/tags/tag106.xml><?xml version="1.0" encoding="utf-8"?>
<p:tagLst xmlns:p="http://schemas.openxmlformats.org/presentationml/2006/main">
  <p:tag name="AS_UNIQUEID" val="1314"/>
</p:tagLst>
</file>

<file path=ppt/tags/tag107.xml><?xml version="1.0" encoding="utf-8"?>
<p:tagLst xmlns:p="http://schemas.openxmlformats.org/presentationml/2006/main">
  <p:tag name="AS_UNIQUEID" val="1315"/>
</p:tagLst>
</file>

<file path=ppt/tags/tag108.xml><?xml version="1.0" encoding="utf-8"?>
<p:tagLst xmlns:p="http://schemas.openxmlformats.org/presentationml/2006/main">
  <p:tag name="AS_UNIQUEID" val="1316"/>
</p:tagLst>
</file>

<file path=ppt/tags/tag109.xml><?xml version="1.0" encoding="utf-8"?>
<p:tagLst xmlns:p="http://schemas.openxmlformats.org/presentationml/2006/main">
  <p:tag name="AS_UNIQUEID" val="3881"/>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1.xml><?xml version="1.0" encoding="utf-8"?>
<p:tagLst xmlns:p="http://schemas.openxmlformats.org/presentationml/2006/main">
  <p:tag name="AS_UNIQUEID" val="14159"/>
</p:tagLst>
</file>

<file path=ppt/tags/tag110.xml><?xml version="1.0" encoding="utf-8"?>
<p:tagLst xmlns:p="http://schemas.openxmlformats.org/presentationml/2006/main">
  <p:tag name="AS_UNIQUEID" val="3882"/>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11.xml><?xml version="1.0" encoding="utf-8"?>
<p:tagLst xmlns:p="http://schemas.openxmlformats.org/presentationml/2006/main">
  <p:tag name="AS_UNIQUEID" val="3883"/>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12.xml><?xml version="1.0" encoding="utf-8"?>
<p:tagLst xmlns:p="http://schemas.openxmlformats.org/presentationml/2006/main">
  <p:tag name="AS_UNIQUEID" val="3884"/>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13.xml><?xml version="1.0" encoding="utf-8"?>
<p:tagLst xmlns:p="http://schemas.openxmlformats.org/presentationml/2006/main">
  <p:tag name="AS_UNIQUEID" val="4928"/>
</p:tagLst>
</file>

<file path=ppt/tags/tag114.xml><?xml version="1.0" encoding="utf-8"?>
<p:tagLst xmlns:p="http://schemas.openxmlformats.org/presentationml/2006/main">
  <p:tag name="AS_UNIQUEID" val="4929"/>
</p:tagLst>
</file>

<file path=ppt/tags/tag115.xml><?xml version="1.0" encoding="utf-8"?>
<p:tagLst xmlns:p="http://schemas.openxmlformats.org/presentationml/2006/main">
  <p:tag name="AS_UNIQUEID" val="1257"/>
</p:tagLst>
</file>

<file path=ppt/tags/tag116.xml><?xml version="1.0" encoding="utf-8"?>
<p:tagLst xmlns:p="http://schemas.openxmlformats.org/presentationml/2006/main">
  <p:tag name="AS_UNIQUEID" val="1259"/>
</p:tagLst>
</file>

<file path=ppt/tags/tag117.xml><?xml version="1.0" encoding="utf-8"?>
<p:tagLst xmlns:p="http://schemas.openxmlformats.org/presentationml/2006/main">
  <p:tag name="AS_UNIQUEID" val="1260"/>
</p:tagLst>
</file>

<file path=ppt/tags/tag118.xml><?xml version="1.0" encoding="utf-8"?>
<p:tagLst xmlns:p="http://schemas.openxmlformats.org/presentationml/2006/main">
  <p:tag name="AS_UNIQUEID" val="1261"/>
</p:tagLst>
</file>

<file path=ppt/tags/tag119.xml><?xml version="1.0" encoding="utf-8"?>
<p:tagLst xmlns:p="http://schemas.openxmlformats.org/presentationml/2006/main">
  <p:tag name="AS_UNIQUEID" val="2889"/>
</p:tagLst>
</file>

<file path=ppt/tags/tag12.xml><?xml version="1.0" encoding="utf-8"?>
<p:tagLst xmlns:p="http://schemas.openxmlformats.org/presentationml/2006/main">
  <p:tag name="AS_UNIQUEID" val="14160"/>
</p:tagLst>
</file>

<file path=ppt/tags/tag120.xml><?xml version="1.0" encoding="utf-8"?>
<p:tagLst xmlns:p="http://schemas.openxmlformats.org/presentationml/2006/main">
  <p:tag name="AS_UNIQUEID" val="2890"/>
</p:tagLst>
</file>

<file path=ppt/tags/tag121.xml><?xml version="1.0" encoding="utf-8"?>
<p:tagLst xmlns:p="http://schemas.openxmlformats.org/presentationml/2006/main">
  <p:tag name="AS_UNIQUEID" val="2891"/>
</p:tagLst>
</file>

<file path=ppt/tags/tag122.xml><?xml version="1.0" encoding="utf-8"?>
<p:tagLst xmlns:p="http://schemas.openxmlformats.org/presentationml/2006/main">
  <p:tag name="AS_UNIQUEID" val="2892"/>
</p:tagLst>
</file>

<file path=ppt/tags/tag123.xml><?xml version="1.0" encoding="utf-8"?>
<p:tagLst xmlns:p="http://schemas.openxmlformats.org/presentationml/2006/main">
  <p:tag name="AS_UNIQUEID" val="2893"/>
</p:tagLst>
</file>

<file path=ppt/tags/tag124.xml><?xml version="1.0" encoding="utf-8"?>
<p:tagLst xmlns:p="http://schemas.openxmlformats.org/presentationml/2006/main">
  <p:tag name="AS_UNIQUEID" val="14237"/>
</p:tagLst>
</file>

<file path=ppt/tags/tag125.xml><?xml version="1.0" encoding="utf-8"?>
<p:tagLst xmlns:p="http://schemas.openxmlformats.org/presentationml/2006/main">
  <p:tag name="AS_UNIQUEID" val="14238"/>
</p:tagLst>
</file>

<file path=ppt/tags/tag126.xml><?xml version="1.0" encoding="utf-8"?>
<p:tagLst xmlns:p="http://schemas.openxmlformats.org/presentationml/2006/main">
  <p:tag name="AS_UNIQUEID" val="6585"/>
</p:tagLst>
</file>

<file path=ppt/tags/tag127.xml><?xml version="1.0" encoding="utf-8"?>
<p:tagLst xmlns:p="http://schemas.openxmlformats.org/presentationml/2006/main">
  <p:tag name="AS_UNIQUEID" val="6586"/>
</p:tagLst>
</file>

<file path=ppt/tags/tag128.xml><?xml version="1.0" encoding="utf-8"?>
<p:tagLst xmlns:p="http://schemas.openxmlformats.org/presentationml/2006/main">
  <p:tag name="AS_UNIQUEID" val="6587"/>
</p:tagLst>
</file>

<file path=ppt/tags/tag129.xml><?xml version="1.0" encoding="utf-8"?>
<p:tagLst xmlns:p="http://schemas.openxmlformats.org/presentationml/2006/main">
  <p:tag name="AS_UNIQUEID" val="6588"/>
</p:tagLst>
</file>

<file path=ppt/tags/tag13.xml><?xml version="1.0" encoding="utf-8"?>
<p:tagLst xmlns:p="http://schemas.openxmlformats.org/presentationml/2006/main">
  <p:tag name="AS_UNIQUEID" val="14161"/>
</p:tagLst>
</file>

<file path=ppt/tags/tag130.xml><?xml version="1.0" encoding="utf-8"?>
<p:tagLst xmlns:p="http://schemas.openxmlformats.org/presentationml/2006/main">
  <p:tag name="AS_UNIQUEID" val="6255"/>
  <p:tag name="KSO_WM_UNIT_PLACING_PICTURE_USER_VIEWPORT" val="{&quot;height&quot;:9474,&quot;width&quot;:3833}"/>
</p:tagLst>
</file>

<file path=ppt/tags/tag131.xml><?xml version="1.0" encoding="utf-8"?>
<p:tagLst xmlns:p="http://schemas.openxmlformats.org/presentationml/2006/main">
  <p:tag name="AS_UNIQUEID" val="6589"/>
</p:tagLst>
</file>

<file path=ppt/tags/tag132.xml><?xml version="1.0" encoding="utf-8"?>
<p:tagLst xmlns:p="http://schemas.openxmlformats.org/presentationml/2006/main">
  <p:tag name="AS_UNIQUEID" val="6590"/>
</p:tagLst>
</file>

<file path=ppt/tags/tag133.xml><?xml version="1.0" encoding="utf-8"?>
<p:tagLst xmlns:p="http://schemas.openxmlformats.org/presentationml/2006/main">
  <p:tag name="AS_UNIQUEID" val="6591"/>
</p:tagLst>
</file>

<file path=ppt/tags/tag134.xml><?xml version="1.0" encoding="utf-8"?>
<p:tagLst xmlns:p="http://schemas.openxmlformats.org/presentationml/2006/main">
  <p:tag name="AS_UNIQUEID" val="6592"/>
</p:tagLst>
</file>

<file path=ppt/tags/tag135.xml><?xml version="1.0" encoding="utf-8"?>
<p:tagLst xmlns:p="http://schemas.openxmlformats.org/presentationml/2006/main">
  <p:tag name="AS_UNIQUEID" val="6593"/>
</p:tagLst>
</file>

<file path=ppt/tags/tag136.xml><?xml version="1.0" encoding="utf-8"?>
<p:tagLst xmlns:p="http://schemas.openxmlformats.org/presentationml/2006/main">
  <p:tag name="AS_UNIQUEID" val="6594"/>
</p:tagLst>
</file>

<file path=ppt/tags/tag137.xml><?xml version="1.0" encoding="utf-8"?>
<p:tagLst xmlns:p="http://schemas.openxmlformats.org/presentationml/2006/main">
  <p:tag name="AS_UNIQUEID" val="6595"/>
</p:tagLst>
</file>

<file path=ppt/tags/tag138.xml><?xml version="1.0" encoding="utf-8"?>
<p:tagLst xmlns:p="http://schemas.openxmlformats.org/presentationml/2006/main">
  <p:tag name="AS_UNIQUEID" val="6596"/>
</p:tagLst>
</file>

<file path=ppt/tags/tag139.xml><?xml version="1.0" encoding="utf-8"?>
<p:tagLst xmlns:p="http://schemas.openxmlformats.org/presentationml/2006/main">
  <p:tag name="AS_UNIQUEID" val="6597"/>
</p:tagLst>
</file>

<file path=ppt/tags/tag14.xml><?xml version="1.0" encoding="utf-8"?>
<p:tagLst xmlns:p="http://schemas.openxmlformats.org/presentationml/2006/main">
  <p:tag name="AS_UNIQUEID" val="14163"/>
</p:tagLst>
</file>

<file path=ppt/tags/tag140.xml><?xml version="1.0" encoding="utf-8"?>
<p:tagLst xmlns:p="http://schemas.openxmlformats.org/presentationml/2006/main">
  <p:tag name="AS_UNIQUEID" val="14304"/>
</p:tagLst>
</file>

<file path=ppt/tags/tag141.xml><?xml version="1.0" encoding="utf-8"?>
<p:tagLst xmlns:p="http://schemas.openxmlformats.org/presentationml/2006/main">
  <p:tag name="AS_UNIQUEID" val="3135"/>
</p:tagLst>
</file>

<file path=ppt/tags/tag142.xml><?xml version="1.0" encoding="utf-8"?>
<p:tagLst xmlns:p="http://schemas.openxmlformats.org/presentationml/2006/main">
  <p:tag name="AS_UNIQUEID" val="208"/>
</p:tagLst>
</file>

<file path=ppt/tags/tag143.xml><?xml version="1.0" encoding="utf-8"?>
<p:tagLst xmlns:p="http://schemas.openxmlformats.org/presentationml/2006/main">
  <p:tag name="AS_UNIQUEID" val="3135"/>
</p:tagLst>
</file>

<file path=ppt/tags/tag144.xml><?xml version="1.0" encoding="utf-8"?>
<p:tagLst xmlns:p="http://schemas.openxmlformats.org/presentationml/2006/main">
  <p:tag name="AS_UNIQUEID" val="313"/>
</p:tagLst>
</file>

<file path=ppt/tags/tag145.xml><?xml version="1.0" encoding="utf-8"?>
<p:tagLst xmlns:p="http://schemas.openxmlformats.org/presentationml/2006/main">
  <p:tag name="AS_UNIQUEID" val="5765"/>
</p:tagLst>
</file>

<file path=ppt/tags/tag146.xml><?xml version="1.0" encoding="utf-8"?>
<p:tagLst xmlns:p="http://schemas.openxmlformats.org/presentationml/2006/main">
  <p:tag name="AS_UNIQUEID" val="11911"/>
  <p:tag name="KSO_WM_BEAUTIFY_FLAG" val=""/>
</p:tagLst>
</file>

<file path=ppt/tags/tag147.xml><?xml version="1.0" encoding="utf-8"?>
<p:tagLst xmlns:p="http://schemas.openxmlformats.org/presentationml/2006/main">
  <p:tag name="AS_UNIQUEID" val="14248"/>
</p:tagLst>
</file>

<file path=ppt/tags/tag148.xml><?xml version="1.0" encoding="utf-8"?>
<p:tagLst xmlns:p="http://schemas.openxmlformats.org/presentationml/2006/main">
  <p:tag name="AS_UNIQUEID" val="14249"/>
</p:tagLst>
</file>

<file path=ppt/tags/tag149.xml><?xml version="1.0" encoding="utf-8"?>
<p:tagLst xmlns:p="http://schemas.openxmlformats.org/presentationml/2006/main">
  <p:tag name="AS_UNIQUEID" val="2359"/>
  <p:tag name="KSO_WM_BEAUTIFY_FLAG" val=""/>
</p:tagLst>
</file>

<file path=ppt/tags/tag15.xml><?xml version="1.0" encoding="utf-8"?>
<p:tagLst xmlns:p="http://schemas.openxmlformats.org/presentationml/2006/main">
  <p:tag name="AS_UNIQUEID" val="14164"/>
</p:tagLst>
</file>

<file path=ppt/tags/tag150.xml><?xml version="1.0" encoding="utf-8"?>
<p:tagLst xmlns:p="http://schemas.openxmlformats.org/presentationml/2006/main">
  <p:tag name="AS_UNIQUEID" val="14252"/>
  <p:tag name="KSO_WM_UNIT_TABLE_BEAUTIFY" val="smartTable{8e991451-af28-4ab9-90d0-198b032fd078}"/>
  <p:tag name="TABLE_ENDDRAG_ORIGIN_RECT" val="958*455"/>
  <p:tag name="TABLE_ENDDRAG_RECT" val="1*84*958*455"/>
</p:tagLst>
</file>

<file path=ppt/tags/tag151.xml><?xml version="1.0" encoding="utf-8"?>
<p:tagLst xmlns:p="http://schemas.openxmlformats.org/presentationml/2006/main">
  <p:tag name="AS_UNIQUEID" val="7275"/>
</p:tagLst>
</file>

<file path=ppt/tags/tag152.xml><?xml version="1.0" encoding="utf-8"?>
<p:tagLst xmlns:p="http://schemas.openxmlformats.org/presentationml/2006/main">
  <p:tag name="AS_UNIQUEID" val="7274"/>
</p:tagLst>
</file>

<file path=ppt/tags/tag153.xml><?xml version="1.0" encoding="utf-8"?>
<p:tagLst xmlns:p="http://schemas.openxmlformats.org/presentationml/2006/main">
  <p:tag name="AS_UNIQUEID" val="137"/>
  <p:tag name="KSO_WM_BEAUTIFY_FLAG" val=""/>
</p:tagLst>
</file>

<file path=ppt/tags/tag154.xml><?xml version="1.0" encoding="utf-8"?>
<p:tagLst xmlns:p="http://schemas.openxmlformats.org/presentationml/2006/main">
  <p:tag name="AS_UNIQUEID" val="8093"/>
  <p:tag name="KSO_WM_BEAUTIFY_FLAG" val=""/>
</p:tagLst>
</file>

<file path=ppt/tags/tag155.xml><?xml version="1.0" encoding="utf-8"?>
<p:tagLst xmlns:p="http://schemas.openxmlformats.org/presentationml/2006/main">
  <p:tag name="AS_UNIQUEID" val="8091"/>
  <p:tag name="KSO_WM_BEAUTIFY_FLAG" val=""/>
</p:tagLst>
</file>

<file path=ppt/tags/tag156.xml><?xml version="1.0" encoding="utf-8"?>
<p:tagLst xmlns:p="http://schemas.openxmlformats.org/presentationml/2006/main">
  <p:tag name="AS_UNIQUEID" val="8092"/>
  <p:tag name="KSO_WM_BEAUTIFY_FLAG" val=""/>
</p:tagLst>
</file>

<file path=ppt/tags/tag157.xml><?xml version="1.0" encoding="utf-8"?>
<p:tagLst xmlns:p="http://schemas.openxmlformats.org/presentationml/2006/main">
  <p:tag name="AS_UNIQUEID" val="208"/>
  <p:tag name="KSO_WM_BEAUTIFY_FLAG" val=""/>
</p:tagLst>
</file>

<file path=ppt/tags/tag158.xml><?xml version="1.0" encoding="utf-8"?>
<p:tagLst xmlns:p="http://schemas.openxmlformats.org/presentationml/2006/main">
  <p:tag name="AS_UNIQUEID" val="14254"/>
</p:tagLst>
</file>

<file path=ppt/tags/tag159.xml><?xml version="1.0" encoding="utf-8"?>
<p:tagLst xmlns:p="http://schemas.openxmlformats.org/presentationml/2006/main">
  <p:tag name="AS_UNIQUEID" val="877"/>
  <p:tag name="KSO_WM_BEAUTIFY_FLAG" val=""/>
</p:tagLst>
</file>

<file path=ppt/tags/tag16.xml><?xml version="1.0" encoding="utf-8"?>
<p:tagLst xmlns:p="http://schemas.openxmlformats.org/presentationml/2006/main">
  <p:tag name="AS_UNIQUEID" val="14165"/>
</p:tagLst>
</file>

<file path=ppt/tags/tag160.xml><?xml version="1.0" encoding="utf-8"?>
<p:tagLst xmlns:p="http://schemas.openxmlformats.org/presentationml/2006/main">
  <p:tag name="AS_UNIQUEID" val="723"/>
  <p:tag name="KSO_WM_BEAUTIFY_FLAG" val=""/>
</p:tagLst>
</file>

<file path=ppt/tags/tag161.xml><?xml version="1.0" encoding="utf-8"?>
<p:tagLst xmlns:p="http://schemas.openxmlformats.org/presentationml/2006/main">
  <p:tag name="AS_UNIQUEID" val="724"/>
  <p:tag name="KSO_WM_BEAUTIFY_FLAG" val=""/>
</p:tagLst>
</file>

<file path=ppt/tags/tag162.xml><?xml version="1.0" encoding="utf-8"?>
<p:tagLst xmlns:p="http://schemas.openxmlformats.org/presentationml/2006/main">
  <p:tag name="AS_UNIQUEID" val="725"/>
  <p:tag name="KSO_WM_BEAUTIFY_FLAG" val=""/>
</p:tagLst>
</file>

<file path=ppt/tags/tag163.xml><?xml version="1.0" encoding="utf-8"?>
<p:tagLst xmlns:p="http://schemas.openxmlformats.org/presentationml/2006/main">
  <p:tag name="AS_UNIQUEID" val="726"/>
  <p:tag name="KSO_WM_BEAUTIFY_FLAG" val=""/>
</p:tagLst>
</file>

<file path=ppt/tags/tag164.xml><?xml version="1.0" encoding="utf-8"?>
<p:tagLst xmlns:p="http://schemas.openxmlformats.org/presentationml/2006/main">
  <p:tag name="AS_UNIQUEID" val="727"/>
  <p:tag name="KSO_WM_BEAUTIFY_FLAG" val=""/>
</p:tagLst>
</file>

<file path=ppt/tags/tag165.xml><?xml version="1.0" encoding="utf-8"?>
<p:tagLst xmlns:p="http://schemas.openxmlformats.org/presentationml/2006/main">
  <p:tag name="AS_UNIQUEID" val="728"/>
  <p:tag name="KSO_WM_BEAUTIFY_FLAG" val=""/>
</p:tagLst>
</file>

<file path=ppt/tags/tag166.xml><?xml version="1.0" encoding="utf-8"?>
<p:tagLst xmlns:p="http://schemas.openxmlformats.org/presentationml/2006/main">
  <p:tag name="AS_UNIQUEID" val="729"/>
  <p:tag name="KSO_WM_BEAUTIFY_FLAG" val=""/>
</p:tagLst>
</file>

<file path=ppt/tags/tag167.xml><?xml version="1.0" encoding="utf-8"?>
<p:tagLst xmlns:p="http://schemas.openxmlformats.org/presentationml/2006/main">
  <p:tag name="AS_UNIQUEID" val="730"/>
  <p:tag name="KSO_WM_BEAUTIFY_FLAG" val=""/>
</p:tagLst>
</file>

<file path=ppt/tags/tag168.xml><?xml version="1.0" encoding="utf-8"?>
<p:tagLst xmlns:p="http://schemas.openxmlformats.org/presentationml/2006/main">
  <p:tag name="AS_UNIQUEID" val="731"/>
  <p:tag name="KSO_WM_BEAUTIFY_FLAG" val=""/>
</p:tagLst>
</file>

<file path=ppt/tags/tag169.xml><?xml version="1.0" encoding="utf-8"?>
<p:tagLst xmlns:p="http://schemas.openxmlformats.org/presentationml/2006/main">
  <p:tag name="AS_UNIQUEID" val="732"/>
</p:tagLst>
</file>

<file path=ppt/tags/tag17.xml><?xml version="1.0" encoding="utf-8"?>
<p:tagLst xmlns:p="http://schemas.openxmlformats.org/presentationml/2006/main">
  <p:tag name="AS_UNIQUEID" val="14166"/>
</p:tagLst>
</file>

<file path=ppt/tags/tag170.xml><?xml version="1.0" encoding="utf-8"?>
<p:tagLst xmlns:p="http://schemas.openxmlformats.org/presentationml/2006/main">
  <p:tag name="AS_UNIQUEID" val="733"/>
  <p:tag name="KSO_WM_BEAUTIFY_FLAG" val=""/>
</p:tagLst>
</file>

<file path=ppt/tags/tag171.xml><?xml version="1.0" encoding="utf-8"?>
<p:tagLst xmlns:p="http://schemas.openxmlformats.org/presentationml/2006/main">
  <p:tag name="AS_UNIQUEID" val="734"/>
  <p:tag name="KSO_WM_BEAUTIFY_FLAG" val=""/>
</p:tagLst>
</file>

<file path=ppt/tags/tag172.xml><?xml version="1.0" encoding="utf-8"?>
<p:tagLst xmlns:p="http://schemas.openxmlformats.org/presentationml/2006/main">
  <p:tag name="AS_UNIQUEID" val="735"/>
</p:tagLst>
</file>

<file path=ppt/tags/tag173.xml><?xml version="1.0" encoding="utf-8"?>
<p:tagLst xmlns:p="http://schemas.openxmlformats.org/presentationml/2006/main">
  <p:tag name="AS_UNIQUEID" val="736"/>
  <p:tag name="KSO_WM_BEAUTIFY_FLAG" val=""/>
</p:tagLst>
</file>

<file path=ppt/tags/tag174.xml><?xml version="1.0" encoding="utf-8"?>
<p:tagLst xmlns:p="http://schemas.openxmlformats.org/presentationml/2006/main">
  <p:tag name="AS_UNIQUEID" val="737"/>
  <p:tag name="KSO_WM_BEAUTIFY_FLAG" val=""/>
</p:tagLst>
</file>

<file path=ppt/tags/tag175.xml><?xml version="1.0" encoding="utf-8"?>
<p:tagLst xmlns:p="http://schemas.openxmlformats.org/presentationml/2006/main">
  <p:tag name="AS_UNIQUEID" val="738"/>
</p:tagLst>
</file>

<file path=ppt/tags/tag176.xml><?xml version="1.0" encoding="utf-8"?>
<p:tagLst xmlns:p="http://schemas.openxmlformats.org/presentationml/2006/main">
  <p:tag name="AS_UNIQUEID" val="739"/>
  <p:tag name="KSO_WM_BEAUTIFY_FLAG" val=""/>
</p:tagLst>
</file>

<file path=ppt/tags/tag177.xml><?xml version="1.0" encoding="utf-8"?>
<p:tagLst xmlns:p="http://schemas.openxmlformats.org/presentationml/2006/main">
  <p:tag name="AS_UNIQUEID" val="740"/>
  <p:tag name="KSO_WM_BEAUTIFY_FLAG" val=""/>
</p:tagLst>
</file>

<file path=ppt/tags/tag178.xml><?xml version="1.0" encoding="utf-8"?>
<p:tagLst xmlns:p="http://schemas.openxmlformats.org/presentationml/2006/main">
  <p:tag name="AS_UNIQUEID" val="741"/>
</p:tagLst>
</file>

<file path=ppt/tags/tag179.xml><?xml version="1.0" encoding="utf-8"?>
<p:tagLst xmlns:p="http://schemas.openxmlformats.org/presentationml/2006/main">
  <p:tag name="AS_UNIQUEID" val="742"/>
  <p:tag name="KSO_WM_BEAUTIFY_FLAG" val=""/>
</p:tagLst>
</file>

<file path=ppt/tags/tag18.xml><?xml version="1.0" encoding="utf-8"?>
<p:tagLst xmlns:p="http://schemas.openxmlformats.org/presentationml/2006/main">
  <p:tag name="AS_UNIQUEID" val="14167"/>
</p:tagLst>
</file>

<file path=ppt/tags/tag180.xml><?xml version="1.0" encoding="utf-8"?>
<p:tagLst xmlns:p="http://schemas.openxmlformats.org/presentationml/2006/main">
  <p:tag name="AS_UNIQUEID" val="743"/>
  <p:tag name="KSO_WM_BEAUTIFY_FLAG" val=""/>
</p:tagLst>
</file>

<file path=ppt/tags/tag181.xml><?xml version="1.0" encoding="utf-8"?>
<p:tagLst xmlns:p="http://schemas.openxmlformats.org/presentationml/2006/main">
  <p:tag name="AS_UNIQUEID" val="744"/>
  <p:tag name="KSO_WM_BEAUTIFY_FLAG" val=""/>
</p:tagLst>
</file>

<file path=ppt/tags/tag182.xml><?xml version="1.0" encoding="utf-8"?>
<p:tagLst xmlns:p="http://schemas.openxmlformats.org/presentationml/2006/main">
  <p:tag name="AS_UNIQUEID" val="745"/>
  <p:tag name="KSO_WM_BEAUTIFY_FLAG" val=""/>
</p:tagLst>
</file>

<file path=ppt/tags/tag183.xml><?xml version="1.0" encoding="utf-8"?>
<p:tagLst xmlns:p="http://schemas.openxmlformats.org/presentationml/2006/main">
  <p:tag name="AS_UNIQUEID" val="746"/>
  <p:tag name="KSO_WM_BEAUTIFY_FLAG" val=""/>
</p:tagLst>
</file>

<file path=ppt/tags/tag184.xml><?xml version="1.0" encoding="utf-8"?>
<p:tagLst xmlns:p="http://schemas.openxmlformats.org/presentationml/2006/main">
  <p:tag name="AS_UNIQUEID" val="747"/>
  <p:tag name="KSO_WM_BEAUTIFY_FLAG" val=""/>
</p:tagLst>
</file>

<file path=ppt/tags/tag185.xml><?xml version="1.0" encoding="utf-8"?>
<p:tagLst xmlns:p="http://schemas.openxmlformats.org/presentationml/2006/main">
  <p:tag name="AS_UNIQUEID" val="748"/>
  <p:tag name="KSO_WM_BEAUTIFY_FLAG" val=""/>
</p:tagLst>
</file>

<file path=ppt/tags/tag186.xml><?xml version="1.0" encoding="utf-8"?>
<p:tagLst xmlns:p="http://schemas.openxmlformats.org/presentationml/2006/main">
  <p:tag name="AS_UNIQUEID" val="749"/>
  <p:tag name="KSO_WM_BEAUTIFY_FLAG" val=""/>
</p:tagLst>
</file>

<file path=ppt/tags/tag187.xml><?xml version="1.0" encoding="utf-8"?>
<p:tagLst xmlns:p="http://schemas.openxmlformats.org/presentationml/2006/main">
  <p:tag name="AS_UNIQUEID" val="750"/>
  <p:tag name="KSO_WM_BEAUTIFY_FLAG" val=""/>
</p:tagLst>
</file>

<file path=ppt/tags/tag188.xml><?xml version="1.0" encoding="utf-8"?>
<p:tagLst xmlns:p="http://schemas.openxmlformats.org/presentationml/2006/main">
  <p:tag name="AS_UNIQUEID" val="751"/>
  <p:tag name="KSO_WM_BEAUTIFY_FLAG" val=""/>
</p:tagLst>
</file>

<file path=ppt/tags/tag189.xml><?xml version="1.0" encoding="utf-8"?>
<p:tagLst xmlns:p="http://schemas.openxmlformats.org/presentationml/2006/main">
  <p:tag name="AS_UNIQUEID" val="752"/>
  <p:tag name="KSO_WM_BEAUTIFY_FLAG" val=""/>
</p:tagLst>
</file>

<file path=ppt/tags/tag19.xml><?xml version="1.0" encoding="utf-8"?>
<p:tagLst xmlns:p="http://schemas.openxmlformats.org/presentationml/2006/main">
  <p:tag name="AS_UNIQUEID" val="14168"/>
</p:tagLst>
</file>

<file path=ppt/tags/tag190.xml><?xml version="1.0" encoding="utf-8"?>
<p:tagLst xmlns:p="http://schemas.openxmlformats.org/presentationml/2006/main">
  <p:tag name="AS_UNIQUEID" val="753"/>
</p:tagLst>
</file>

<file path=ppt/tags/tag191.xml><?xml version="1.0" encoding="utf-8"?>
<p:tagLst xmlns:p="http://schemas.openxmlformats.org/presentationml/2006/main">
  <p:tag name="AS_UNIQUEID" val="754"/>
  <p:tag name="KSO_WM_BEAUTIFY_FLAG" val=""/>
</p:tagLst>
</file>

<file path=ppt/tags/tag192.xml><?xml version="1.0" encoding="utf-8"?>
<p:tagLst xmlns:p="http://schemas.openxmlformats.org/presentationml/2006/main">
  <p:tag name="AS_UNIQUEID" val="755"/>
  <p:tag name="KSO_WM_BEAUTIFY_FLAG" val=""/>
</p:tagLst>
</file>

<file path=ppt/tags/tag193.xml><?xml version="1.0" encoding="utf-8"?>
<p:tagLst xmlns:p="http://schemas.openxmlformats.org/presentationml/2006/main">
  <p:tag name="AS_UNIQUEID" val="756"/>
  <p:tag name="KSO_WM_BEAUTIFY_FLAG" val=""/>
</p:tagLst>
</file>

<file path=ppt/tags/tag194.xml><?xml version="1.0" encoding="utf-8"?>
<p:tagLst xmlns:p="http://schemas.openxmlformats.org/presentationml/2006/main">
  <p:tag name="AS_UNIQUEID" val="757"/>
  <p:tag name="KSO_WM_BEAUTIFY_FLAG" val=""/>
</p:tagLst>
</file>

<file path=ppt/tags/tag195.xml><?xml version="1.0" encoding="utf-8"?>
<p:tagLst xmlns:p="http://schemas.openxmlformats.org/presentationml/2006/main">
  <p:tag name="AS_UNIQUEID" val="758"/>
  <p:tag name="KSO_WM_BEAUTIFY_FLAG" val=""/>
</p:tagLst>
</file>

<file path=ppt/tags/tag196.xml><?xml version="1.0" encoding="utf-8"?>
<p:tagLst xmlns:p="http://schemas.openxmlformats.org/presentationml/2006/main">
  <p:tag name="AS_UNIQUEID" val="759"/>
  <p:tag name="KSO_WM_BEAUTIFY_FLAG" val=""/>
</p:tagLst>
</file>

<file path=ppt/tags/tag197.xml><?xml version="1.0" encoding="utf-8"?>
<p:tagLst xmlns:p="http://schemas.openxmlformats.org/presentationml/2006/main">
  <p:tag name="AS_UNIQUEID" val="760"/>
  <p:tag name="KSO_WM_BEAUTIFY_FLAG" val=""/>
</p:tagLst>
</file>

<file path=ppt/tags/tag198.xml><?xml version="1.0" encoding="utf-8"?>
<p:tagLst xmlns:p="http://schemas.openxmlformats.org/presentationml/2006/main">
  <p:tag name="AS_UNIQUEID" val="761"/>
  <p:tag name="KSO_WM_BEAUTIFY_FLAG" val=""/>
</p:tagLst>
</file>

<file path=ppt/tags/tag199.xml><?xml version="1.0" encoding="utf-8"?>
<p:tagLst xmlns:p="http://schemas.openxmlformats.org/presentationml/2006/main">
  <p:tag name="AS_UNIQUEID" val="766"/>
  <p:tag name="KSO_WM_BEAUTIFY_FLAG" val=""/>
</p:tagLst>
</file>

<file path=ppt/tags/tag2.xml><?xml version="1.0" encoding="utf-8"?>
<p:tagLst xmlns:p="http://schemas.openxmlformats.org/presentationml/2006/main">
  <p:tag name="AS_UNIQUEID" val="14148"/>
</p:tagLst>
</file>

<file path=ppt/tags/tag20.xml><?xml version="1.0" encoding="utf-8"?>
<p:tagLst xmlns:p="http://schemas.openxmlformats.org/presentationml/2006/main">
  <p:tag name="AS_UNIQUEID" val="14170"/>
</p:tagLst>
</file>

<file path=ppt/tags/tag200.xml><?xml version="1.0" encoding="utf-8"?>
<p:tagLst xmlns:p="http://schemas.openxmlformats.org/presentationml/2006/main">
  <p:tag name="AS_UNIQUEID" val="767"/>
  <p:tag name="KSO_WM_BEAUTIFY_FLAG" val=""/>
</p:tagLst>
</file>

<file path=ppt/tags/tag201.xml><?xml version="1.0" encoding="utf-8"?>
<p:tagLst xmlns:p="http://schemas.openxmlformats.org/presentationml/2006/main">
  <p:tag name="AS_UNIQUEID" val="768"/>
  <p:tag name="KSO_WM_BEAUTIFY_FLAG" val=""/>
</p:tagLst>
</file>

<file path=ppt/tags/tag202.xml><?xml version="1.0" encoding="utf-8"?>
<p:tagLst xmlns:p="http://schemas.openxmlformats.org/presentationml/2006/main">
  <p:tag name="AS_UNIQUEID" val="769"/>
  <p:tag name="KSO_WM_BEAUTIFY_FLAG" val=""/>
</p:tagLst>
</file>

<file path=ppt/tags/tag203.xml><?xml version="1.0" encoding="utf-8"?>
<p:tagLst xmlns:p="http://schemas.openxmlformats.org/presentationml/2006/main">
  <p:tag name="AS_UNIQUEID" val="770"/>
</p:tagLst>
</file>

<file path=ppt/tags/tag204.xml><?xml version="1.0" encoding="utf-8"?>
<p:tagLst xmlns:p="http://schemas.openxmlformats.org/presentationml/2006/main">
  <p:tag name="AS_UNIQUEID" val="771"/>
  <p:tag name="KSO_WM_BEAUTIFY_FLAG" val=""/>
</p:tagLst>
</file>

<file path=ppt/tags/tag205.xml><?xml version="1.0" encoding="utf-8"?>
<p:tagLst xmlns:p="http://schemas.openxmlformats.org/presentationml/2006/main">
  <p:tag name="AS_UNIQUEID" val="772"/>
  <p:tag name="KSO_WM_BEAUTIFY_FLAG" val=""/>
</p:tagLst>
</file>

<file path=ppt/tags/tag206.xml><?xml version="1.0" encoding="utf-8"?>
<p:tagLst xmlns:p="http://schemas.openxmlformats.org/presentationml/2006/main">
  <p:tag name="AS_UNIQUEID" val="773"/>
</p:tagLst>
</file>

<file path=ppt/tags/tag207.xml><?xml version="1.0" encoding="utf-8"?>
<p:tagLst xmlns:p="http://schemas.openxmlformats.org/presentationml/2006/main">
  <p:tag name="AS_UNIQUEID" val="774"/>
  <p:tag name="KSO_WM_BEAUTIFY_FLAG" val=""/>
</p:tagLst>
</file>

<file path=ppt/tags/tag208.xml><?xml version="1.0" encoding="utf-8"?>
<p:tagLst xmlns:p="http://schemas.openxmlformats.org/presentationml/2006/main">
  <p:tag name="AS_UNIQUEID" val="775"/>
  <p:tag name="KSO_WM_BEAUTIFY_FLAG" val=""/>
</p:tagLst>
</file>

<file path=ppt/tags/tag209.xml><?xml version="1.0" encoding="utf-8"?>
<p:tagLst xmlns:p="http://schemas.openxmlformats.org/presentationml/2006/main">
  <p:tag name="AS_UNIQUEID" val="776"/>
</p:tagLst>
</file>

<file path=ppt/tags/tag21.xml><?xml version="1.0" encoding="utf-8"?>
<p:tagLst xmlns:p="http://schemas.openxmlformats.org/presentationml/2006/main">
  <p:tag name="AS_UNIQUEID" val="14171"/>
</p:tagLst>
</file>

<file path=ppt/tags/tag210.xml><?xml version="1.0" encoding="utf-8"?>
<p:tagLst xmlns:p="http://schemas.openxmlformats.org/presentationml/2006/main">
  <p:tag name="AS_UNIQUEID" val="777"/>
  <p:tag name="KSO_WM_BEAUTIFY_FLAG" val=""/>
</p:tagLst>
</file>

<file path=ppt/tags/tag211.xml><?xml version="1.0" encoding="utf-8"?>
<p:tagLst xmlns:p="http://schemas.openxmlformats.org/presentationml/2006/main">
  <p:tag name="AS_UNIQUEID" val="778"/>
  <p:tag name="KSO_WM_BEAUTIFY_FLAG" val=""/>
</p:tagLst>
</file>

<file path=ppt/tags/tag212.xml><?xml version="1.0" encoding="utf-8"?>
<p:tagLst xmlns:p="http://schemas.openxmlformats.org/presentationml/2006/main">
  <p:tag name="AS_UNIQUEID" val="779"/>
</p:tagLst>
</file>

<file path=ppt/tags/tag213.xml><?xml version="1.0" encoding="utf-8"?>
<p:tagLst xmlns:p="http://schemas.openxmlformats.org/presentationml/2006/main">
  <p:tag name="AS_UNIQUEID" val="780"/>
  <p:tag name="KSO_WM_BEAUTIFY_FLAG" val=""/>
</p:tagLst>
</file>

<file path=ppt/tags/tag214.xml><?xml version="1.0" encoding="utf-8"?>
<p:tagLst xmlns:p="http://schemas.openxmlformats.org/presentationml/2006/main">
  <p:tag name="AS_UNIQUEID" val="781"/>
  <p:tag name="KSO_WM_BEAUTIFY_FLAG" val=""/>
</p:tagLst>
</file>

<file path=ppt/tags/tag215.xml><?xml version="1.0" encoding="utf-8"?>
<p:tagLst xmlns:p="http://schemas.openxmlformats.org/presentationml/2006/main">
  <p:tag name="AS_UNIQUEID" val="782"/>
  <p:tag name="KSO_WM_BEAUTIFY_FLAG" val=""/>
</p:tagLst>
</file>

<file path=ppt/tags/tag216.xml><?xml version="1.0" encoding="utf-8"?>
<p:tagLst xmlns:p="http://schemas.openxmlformats.org/presentationml/2006/main">
  <p:tag name="AS_UNIQUEID" val="783"/>
  <p:tag name="KSO_WM_BEAUTIFY_FLAG" val=""/>
</p:tagLst>
</file>

<file path=ppt/tags/tag217.xml><?xml version="1.0" encoding="utf-8"?>
<p:tagLst xmlns:p="http://schemas.openxmlformats.org/presentationml/2006/main">
  <p:tag name="AS_UNIQUEID" val="784"/>
  <p:tag name="KSO_WM_BEAUTIFY_FLAG" val=""/>
</p:tagLst>
</file>

<file path=ppt/tags/tag218.xml><?xml version="1.0" encoding="utf-8"?>
<p:tagLst xmlns:p="http://schemas.openxmlformats.org/presentationml/2006/main">
  <p:tag name="AS_UNIQUEID" val="785"/>
  <p:tag name="KSO_WM_BEAUTIFY_FLAG" val=""/>
</p:tagLst>
</file>

<file path=ppt/tags/tag219.xml><?xml version="1.0" encoding="utf-8"?>
<p:tagLst xmlns:p="http://schemas.openxmlformats.org/presentationml/2006/main">
  <p:tag name="AS_UNIQUEID" val="786"/>
</p:tagLst>
</file>

<file path=ppt/tags/tag22.xml><?xml version="1.0" encoding="utf-8"?>
<p:tagLst xmlns:p="http://schemas.openxmlformats.org/presentationml/2006/main">
  <p:tag name="AS_UNIQUEID" val="14172"/>
</p:tagLst>
</file>

<file path=ppt/tags/tag220.xml><?xml version="1.0" encoding="utf-8"?>
<p:tagLst xmlns:p="http://schemas.openxmlformats.org/presentationml/2006/main">
  <p:tag name="AS_UNIQUEID" val="787"/>
  <p:tag name="KSO_WM_BEAUTIFY_FLAG" val=""/>
</p:tagLst>
</file>

<file path=ppt/tags/tag221.xml><?xml version="1.0" encoding="utf-8"?>
<p:tagLst xmlns:p="http://schemas.openxmlformats.org/presentationml/2006/main">
  <p:tag name="AS_UNIQUEID" val="788"/>
  <p:tag name="KSO_WM_BEAUTIFY_FLAG" val=""/>
</p:tagLst>
</file>

<file path=ppt/tags/tag222.xml><?xml version="1.0" encoding="utf-8"?>
<p:tagLst xmlns:p="http://schemas.openxmlformats.org/presentationml/2006/main">
  <p:tag name="AS_UNIQUEID" val="789"/>
  <p:tag name="KSO_WM_BEAUTIFY_FLAG" val=""/>
</p:tagLst>
</file>

<file path=ppt/tags/tag223.xml><?xml version="1.0" encoding="utf-8"?>
<p:tagLst xmlns:p="http://schemas.openxmlformats.org/presentationml/2006/main">
  <p:tag name="AS_UNIQUEID" val="790"/>
  <p:tag name="KSO_WM_BEAUTIFY_FLAG" val=""/>
</p:tagLst>
</file>

<file path=ppt/tags/tag224.xml><?xml version="1.0" encoding="utf-8"?>
<p:tagLst xmlns:p="http://schemas.openxmlformats.org/presentationml/2006/main">
  <p:tag name="AS_UNIQUEID" val="791"/>
  <p:tag name="KSO_WM_BEAUTIFY_FLAG" val=""/>
</p:tagLst>
</file>

<file path=ppt/tags/tag225.xml><?xml version="1.0" encoding="utf-8"?>
<p:tagLst xmlns:p="http://schemas.openxmlformats.org/presentationml/2006/main">
  <p:tag name="AS_UNIQUEID" val="792"/>
  <p:tag name="KSO_WM_BEAUTIFY_FLAG" val=""/>
</p:tagLst>
</file>

<file path=ppt/tags/tag226.xml><?xml version="1.0" encoding="utf-8"?>
<p:tagLst xmlns:p="http://schemas.openxmlformats.org/presentationml/2006/main">
  <p:tag name="AS_UNIQUEID" val="793"/>
  <p:tag name="KSO_WM_BEAUTIFY_FLAG" val=""/>
</p:tagLst>
</file>

<file path=ppt/tags/tag227.xml><?xml version="1.0" encoding="utf-8"?>
<p:tagLst xmlns:p="http://schemas.openxmlformats.org/presentationml/2006/main">
  <p:tag name="AS_UNIQUEID" val="798"/>
  <p:tag name="KSO_WM_BEAUTIFY_FLAG" val=""/>
</p:tagLst>
</file>

<file path=ppt/tags/tag228.xml><?xml version="1.0" encoding="utf-8"?>
<p:tagLst xmlns:p="http://schemas.openxmlformats.org/presentationml/2006/main">
  <p:tag name="AS_UNIQUEID" val="799"/>
  <p:tag name="KSO_WM_BEAUTIFY_FLAG" val=""/>
</p:tagLst>
</file>

<file path=ppt/tags/tag229.xml><?xml version="1.0" encoding="utf-8"?>
<p:tagLst xmlns:p="http://schemas.openxmlformats.org/presentationml/2006/main">
  <p:tag name="AS_UNIQUEID" val="800"/>
  <p:tag name="KSO_WM_BEAUTIFY_FLAG" val=""/>
</p:tagLst>
</file>

<file path=ppt/tags/tag23.xml><?xml version="1.0" encoding="utf-8"?>
<p:tagLst xmlns:p="http://schemas.openxmlformats.org/presentationml/2006/main">
  <p:tag name="AS_UNIQUEID" val="14173"/>
</p:tagLst>
</file>

<file path=ppt/tags/tag230.xml><?xml version="1.0" encoding="utf-8"?>
<p:tagLst xmlns:p="http://schemas.openxmlformats.org/presentationml/2006/main">
  <p:tag name="AS_UNIQUEID" val="801"/>
  <p:tag name="KSO_WM_BEAUTIFY_FLAG" val=""/>
</p:tagLst>
</file>

<file path=ppt/tags/tag231.xml><?xml version="1.0" encoding="utf-8"?>
<p:tagLst xmlns:p="http://schemas.openxmlformats.org/presentationml/2006/main">
  <p:tag name="AS_UNIQUEID" val="802"/>
</p:tagLst>
</file>

<file path=ppt/tags/tag232.xml><?xml version="1.0" encoding="utf-8"?>
<p:tagLst xmlns:p="http://schemas.openxmlformats.org/presentationml/2006/main">
  <p:tag name="AS_UNIQUEID" val="803"/>
  <p:tag name="KSO_WM_BEAUTIFY_FLAG" val=""/>
</p:tagLst>
</file>

<file path=ppt/tags/tag233.xml><?xml version="1.0" encoding="utf-8"?>
<p:tagLst xmlns:p="http://schemas.openxmlformats.org/presentationml/2006/main">
  <p:tag name="AS_UNIQUEID" val="804"/>
  <p:tag name="KSO_WM_BEAUTIFY_FLAG" val=""/>
</p:tagLst>
</file>

<file path=ppt/tags/tag234.xml><?xml version="1.0" encoding="utf-8"?>
<p:tagLst xmlns:p="http://schemas.openxmlformats.org/presentationml/2006/main">
  <p:tag name="AS_UNIQUEID" val="805"/>
</p:tagLst>
</file>

<file path=ppt/tags/tag235.xml><?xml version="1.0" encoding="utf-8"?>
<p:tagLst xmlns:p="http://schemas.openxmlformats.org/presentationml/2006/main">
  <p:tag name="AS_UNIQUEID" val="806"/>
  <p:tag name="KSO_WM_BEAUTIFY_FLAG" val=""/>
</p:tagLst>
</file>

<file path=ppt/tags/tag236.xml><?xml version="1.0" encoding="utf-8"?>
<p:tagLst xmlns:p="http://schemas.openxmlformats.org/presentationml/2006/main">
  <p:tag name="AS_UNIQUEID" val="807"/>
  <p:tag name="KSO_WM_BEAUTIFY_FLAG" val=""/>
</p:tagLst>
</file>

<file path=ppt/tags/tag237.xml><?xml version="1.0" encoding="utf-8"?>
<p:tagLst xmlns:p="http://schemas.openxmlformats.org/presentationml/2006/main">
  <p:tag name="AS_UNIQUEID" val="808"/>
</p:tagLst>
</file>

<file path=ppt/tags/tag238.xml><?xml version="1.0" encoding="utf-8"?>
<p:tagLst xmlns:p="http://schemas.openxmlformats.org/presentationml/2006/main">
  <p:tag name="AS_UNIQUEID" val="809"/>
  <p:tag name="KSO_WM_BEAUTIFY_FLAG" val=""/>
</p:tagLst>
</file>

<file path=ppt/tags/tag239.xml><?xml version="1.0" encoding="utf-8"?>
<p:tagLst xmlns:p="http://schemas.openxmlformats.org/presentationml/2006/main">
  <p:tag name="AS_UNIQUEID" val="810"/>
  <p:tag name="KSO_WM_BEAUTIFY_FLAG" val=""/>
</p:tagLst>
</file>

<file path=ppt/tags/tag24.xml><?xml version="1.0" encoding="utf-8"?>
<p:tagLst xmlns:p="http://schemas.openxmlformats.org/presentationml/2006/main">
  <p:tag name="AS_UNIQUEID" val="14174"/>
</p:tagLst>
</file>

<file path=ppt/tags/tag240.xml><?xml version="1.0" encoding="utf-8"?>
<p:tagLst xmlns:p="http://schemas.openxmlformats.org/presentationml/2006/main">
  <p:tag name="AS_UNIQUEID" val="811"/>
</p:tagLst>
</file>

<file path=ppt/tags/tag241.xml><?xml version="1.0" encoding="utf-8"?>
<p:tagLst xmlns:p="http://schemas.openxmlformats.org/presentationml/2006/main">
  <p:tag name="AS_UNIQUEID" val="812"/>
  <p:tag name="KSO_WM_BEAUTIFY_FLAG" val=""/>
</p:tagLst>
</file>

<file path=ppt/tags/tag242.xml><?xml version="1.0" encoding="utf-8"?>
<p:tagLst xmlns:p="http://schemas.openxmlformats.org/presentationml/2006/main">
  <p:tag name="AS_UNIQUEID" val="813"/>
  <p:tag name="KSO_WM_BEAUTIFY_FLAG" val=""/>
</p:tagLst>
</file>

<file path=ppt/tags/tag243.xml><?xml version="1.0" encoding="utf-8"?>
<p:tagLst xmlns:p="http://schemas.openxmlformats.org/presentationml/2006/main">
  <p:tag name="AS_UNIQUEID" val="814"/>
</p:tagLst>
</file>

<file path=ppt/tags/tag244.xml><?xml version="1.0" encoding="utf-8"?>
<p:tagLst xmlns:p="http://schemas.openxmlformats.org/presentationml/2006/main">
  <p:tag name="AS_UNIQUEID" val="815"/>
  <p:tag name="KSO_WM_BEAUTIFY_FLAG" val=""/>
</p:tagLst>
</file>

<file path=ppt/tags/tag245.xml><?xml version="1.0" encoding="utf-8"?>
<p:tagLst xmlns:p="http://schemas.openxmlformats.org/presentationml/2006/main">
  <p:tag name="AS_UNIQUEID" val="816"/>
  <p:tag name="KSO_WM_BEAUTIFY_FLAG" val=""/>
</p:tagLst>
</file>

<file path=ppt/tags/tag246.xml><?xml version="1.0" encoding="utf-8"?>
<p:tagLst xmlns:p="http://schemas.openxmlformats.org/presentationml/2006/main">
  <p:tag name="AS_UNIQUEID" val="817"/>
</p:tagLst>
</file>

<file path=ppt/tags/tag247.xml><?xml version="1.0" encoding="utf-8"?>
<p:tagLst xmlns:p="http://schemas.openxmlformats.org/presentationml/2006/main">
  <p:tag name="AS_UNIQUEID" val="818"/>
  <p:tag name="KSO_WM_BEAUTIFY_FLAG" val=""/>
</p:tagLst>
</file>

<file path=ppt/tags/tag248.xml><?xml version="1.0" encoding="utf-8"?>
<p:tagLst xmlns:p="http://schemas.openxmlformats.org/presentationml/2006/main">
  <p:tag name="AS_UNIQUEID" val="819"/>
  <p:tag name="KSO_WM_BEAUTIFY_FLAG" val=""/>
</p:tagLst>
</file>

<file path=ppt/tags/tag249.xml><?xml version="1.0" encoding="utf-8"?>
<p:tagLst xmlns:p="http://schemas.openxmlformats.org/presentationml/2006/main">
  <p:tag name="AS_UNIQUEID" val="820"/>
</p:tagLst>
</file>

<file path=ppt/tags/tag25.xml><?xml version="1.0" encoding="utf-8"?>
<p:tagLst xmlns:p="http://schemas.openxmlformats.org/presentationml/2006/main">
  <p:tag name="AS_UNIQUEID" val="14175"/>
</p:tagLst>
</file>

<file path=ppt/tags/tag250.xml><?xml version="1.0" encoding="utf-8"?>
<p:tagLst xmlns:p="http://schemas.openxmlformats.org/presentationml/2006/main">
  <p:tag name="AS_UNIQUEID" val="821"/>
  <p:tag name="KSO_WM_BEAUTIFY_FLAG" val=""/>
</p:tagLst>
</file>

<file path=ppt/tags/tag251.xml><?xml version="1.0" encoding="utf-8"?>
<p:tagLst xmlns:p="http://schemas.openxmlformats.org/presentationml/2006/main">
  <p:tag name="AS_UNIQUEID" val="822"/>
  <p:tag name="KSO_WM_BEAUTIFY_FLAG" val=""/>
</p:tagLst>
</file>

<file path=ppt/tags/tag252.xml><?xml version="1.0" encoding="utf-8"?>
<p:tagLst xmlns:p="http://schemas.openxmlformats.org/presentationml/2006/main">
  <p:tag name="AS_UNIQUEID" val="823"/>
</p:tagLst>
</file>

<file path=ppt/tags/tag253.xml><?xml version="1.0" encoding="utf-8"?>
<p:tagLst xmlns:p="http://schemas.openxmlformats.org/presentationml/2006/main">
  <p:tag name="AS_UNIQUEID" val="824"/>
  <p:tag name="KSO_WM_BEAUTIFY_FLAG" val=""/>
</p:tagLst>
</file>

<file path=ppt/tags/tag254.xml><?xml version="1.0" encoding="utf-8"?>
<p:tagLst xmlns:p="http://schemas.openxmlformats.org/presentationml/2006/main">
  <p:tag name="AS_UNIQUEID" val="825"/>
  <p:tag name="KSO_WM_BEAUTIFY_FLAG" val=""/>
</p:tagLst>
</file>

<file path=ppt/tags/tag255.xml><?xml version="1.0" encoding="utf-8"?>
<p:tagLst xmlns:p="http://schemas.openxmlformats.org/presentationml/2006/main">
  <p:tag name="AS_UNIQUEID" val="826"/>
</p:tagLst>
</file>

<file path=ppt/tags/tag256.xml><?xml version="1.0" encoding="utf-8"?>
<p:tagLst xmlns:p="http://schemas.openxmlformats.org/presentationml/2006/main">
  <p:tag name="AS_UNIQUEID" val="827"/>
  <p:tag name="KSO_WM_BEAUTIFY_FLAG" val=""/>
</p:tagLst>
</file>

<file path=ppt/tags/tag257.xml><?xml version="1.0" encoding="utf-8"?>
<p:tagLst xmlns:p="http://schemas.openxmlformats.org/presentationml/2006/main">
  <p:tag name="AS_UNIQUEID" val="828"/>
  <p:tag name="KSO_WM_BEAUTIFY_FLAG" val=""/>
</p:tagLst>
</file>

<file path=ppt/tags/tag258.xml><?xml version="1.0" encoding="utf-8"?>
<p:tagLst xmlns:p="http://schemas.openxmlformats.org/presentationml/2006/main">
  <p:tag name="AS_UNIQUEID" val="829"/>
  <p:tag name="KSO_WM_BEAUTIFY_FLAG" val=""/>
</p:tagLst>
</file>

<file path=ppt/tags/tag259.xml><?xml version="1.0" encoding="utf-8"?>
<p:tagLst xmlns:p="http://schemas.openxmlformats.org/presentationml/2006/main">
  <p:tag name="AS_UNIQUEID" val="830"/>
  <p:tag name="KSO_WM_BEAUTIFY_FLAG" val=""/>
</p:tagLst>
</file>

<file path=ppt/tags/tag26.xml><?xml version="1.0" encoding="utf-8"?>
<p:tagLst xmlns:p="http://schemas.openxmlformats.org/presentationml/2006/main">
  <p:tag name="AS_UNIQUEID" val="14176"/>
</p:tagLst>
</file>

<file path=ppt/tags/tag260.xml><?xml version="1.0" encoding="utf-8"?>
<p:tagLst xmlns:p="http://schemas.openxmlformats.org/presentationml/2006/main">
  <p:tag name="AS_UNIQUEID" val="831"/>
  <p:tag name="KSO_WM_BEAUTIFY_FLAG" val=""/>
</p:tagLst>
</file>

<file path=ppt/tags/tag261.xml><?xml version="1.0" encoding="utf-8"?>
<p:tagLst xmlns:p="http://schemas.openxmlformats.org/presentationml/2006/main">
  <p:tag name="AS_UNIQUEID" val="832"/>
  <p:tag name="KSO_WM_BEAUTIFY_FLAG" val=""/>
</p:tagLst>
</file>

<file path=ppt/tags/tag262.xml><?xml version="1.0" encoding="utf-8"?>
<p:tagLst xmlns:p="http://schemas.openxmlformats.org/presentationml/2006/main">
  <p:tag name="AS_UNIQUEID" val="833"/>
  <p:tag name="KSO_WM_BEAUTIFY_FLAG" val=""/>
</p:tagLst>
</file>

<file path=ppt/tags/tag263.xml><?xml version="1.0" encoding="utf-8"?>
<p:tagLst xmlns:p="http://schemas.openxmlformats.org/presentationml/2006/main">
  <p:tag name="AS_UNIQUEID" val="834"/>
  <p:tag name="KSO_WM_BEAUTIFY_FLAG" val=""/>
</p:tagLst>
</file>

<file path=ppt/tags/tag264.xml><?xml version="1.0" encoding="utf-8"?>
<p:tagLst xmlns:p="http://schemas.openxmlformats.org/presentationml/2006/main">
  <p:tag name="AS_UNIQUEID" val="835"/>
  <p:tag name="KSO_WM_BEAUTIFY_FLAG" val=""/>
</p:tagLst>
</file>

<file path=ppt/tags/tag265.xml><?xml version="1.0" encoding="utf-8"?>
<p:tagLst xmlns:p="http://schemas.openxmlformats.org/presentationml/2006/main">
  <p:tag name="AS_UNIQUEID" val="836"/>
  <p:tag name="KSO_WM_BEAUTIFY_FLAG" val=""/>
</p:tagLst>
</file>

<file path=ppt/tags/tag266.xml><?xml version="1.0" encoding="utf-8"?>
<p:tagLst xmlns:p="http://schemas.openxmlformats.org/presentationml/2006/main">
  <p:tag name="AS_UNIQUEID" val="837"/>
  <p:tag name="KSO_WM_BEAUTIFY_FLAG" val=""/>
</p:tagLst>
</file>

<file path=ppt/tags/tag267.xml><?xml version="1.0" encoding="utf-8"?>
<p:tagLst xmlns:p="http://schemas.openxmlformats.org/presentationml/2006/main">
  <p:tag name="AS_UNIQUEID" val="838"/>
  <p:tag name="KSO_WM_BEAUTIFY_FLAG" val=""/>
</p:tagLst>
</file>

<file path=ppt/tags/tag268.xml><?xml version="1.0" encoding="utf-8"?>
<p:tagLst xmlns:p="http://schemas.openxmlformats.org/presentationml/2006/main">
  <p:tag name="AS_UNIQUEID" val="839"/>
  <p:tag name="KSO_WM_BEAUTIFY_FLAG" val=""/>
</p:tagLst>
</file>

<file path=ppt/tags/tag269.xml><?xml version="1.0" encoding="utf-8"?>
<p:tagLst xmlns:p="http://schemas.openxmlformats.org/presentationml/2006/main">
  <p:tag name="AS_UNIQUEID" val="840"/>
  <p:tag name="KSO_WM_BEAUTIFY_FLAG" val=""/>
</p:tagLst>
</file>

<file path=ppt/tags/tag27.xml><?xml version="1.0" encoding="utf-8"?>
<p:tagLst xmlns:p="http://schemas.openxmlformats.org/presentationml/2006/main">
  <p:tag name="AS_UNIQUEID" val="14177"/>
</p:tagLst>
</file>

<file path=ppt/tags/tag270.xml><?xml version="1.0" encoding="utf-8"?>
<p:tagLst xmlns:p="http://schemas.openxmlformats.org/presentationml/2006/main">
  <p:tag name="AS_UNIQUEID" val="841"/>
  <p:tag name="KSO_WM_BEAUTIFY_FLAG" val=""/>
</p:tagLst>
</file>

<file path=ppt/tags/tag271.xml><?xml version="1.0" encoding="utf-8"?>
<p:tagLst xmlns:p="http://schemas.openxmlformats.org/presentationml/2006/main">
  <p:tag name="AS_UNIQUEID" val="842"/>
</p:tagLst>
</file>

<file path=ppt/tags/tag272.xml><?xml version="1.0" encoding="utf-8"?>
<p:tagLst xmlns:p="http://schemas.openxmlformats.org/presentationml/2006/main">
  <p:tag name="AS_UNIQUEID" val="843"/>
  <p:tag name="KSO_WM_BEAUTIFY_FLAG" val=""/>
</p:tagLst>
</file>

<file path=ppt/tags/tag273.xml><?xml version="1.0" encoding="utf-8"?>
<p:tagLst xmlns:p="http://schemas.openxmlformats.org/presentationml/2006/main">
  <p:tag name="AS_UNIQUEID" val="844"/>
  <p:tag name="KSO_WM_BEAUTIFY_FLAG" val=""/>
</p:tagLst>
</file>

<file path=ppt/tags/tag274.xml><?xml version="1.0" encoding="utf-8"?>
<p:tagLst xmlns:p="http://schemas.openxmlformats.org/presentationml/2006/main">
  <p:tag name="AS_UNIQUEID" val="845"/>
  <p:tag name="KSO_WM_BEAUTIFY_FLAG" val=""/>
</p:tagLst>
</file>

<file path=ppt/tags/tag275.xml><?xml version="1.0" encoding="utf-8"?>
<p:tagLst xmlns:p="http://schemas.openxmlformats.org/presentationml/2006/main">
  <p:tag name="AS_UNIQUEID" val="14258"/>
</p:tagLst>
</file>

<file path=ppt/tags/tag276.xml><?xml version="1.0" encoding="utf-8"?>
<p:tagLst xmlns:p="http://schemas.openxmlformats.org/presentationml/2006/main">
  <p:tag name="AS_UNIQUEID" val="925"/>
  <p:tag name="KSO_WM_UNIT_PLACING_PICTURE_USER_VIEWPORT" val="{&quot;height&quot;:5799,&quot;width&quot;:9639}"/>
</p:tagLst>
</file>

<file path=ppt/tags/tag277.xml><?xml version="1.0" encoding="utf-8"?>
<p:tagLst xmlns:p="http://schemas.openxmlformats.org/presentationml/2006/main">
  <p:tag name="AS_UNIQUEID" val="926"/>
  <p:tag name="KSO_WM_MEDIACOVER_FLAG" val="1"/>
  <p:tag name="KSO_WM_UNIT_MEDIACOVER_BTN_POS" val="c"/>
  <p:tag name="KSO_WM_UNIT_MEDIACOVER_BTN_STATE" val="1"/>
  <p:tag name="KSO_WM_UNIT_MEDIACOVER_BTN_STYLE" val="ee0bc779c1f3d7f3e90c96344320e69a"/>
  <p:tag name="KSO_WM_UNIT_MEDIACOVER_BTNRECT" val="6066*3648*734*734"/>
  <p:tag name="KSO_WM_UNIT_MEDIACOVER_RGB" val="000000"/>
  <p:tag name="KSO_WM_UNIT_MEDIACOVER_STYLEID" val="1"/>
  <p:tag name="KSO_WM_UNIT_MEDIACOVER_TEXTSTATE" val="0"/>
  <p:tag name="KSO_WM_UNIT_MEDIACOVER_TRANSPARENCY" val="0.5"/>
</p:tagLst>
</file>

<file path=ppt/tags/tag278.xml><?xml version="1.0" encoding="utf-8"?>
<p:tagLst xmlns:p="http://schemas.openxmlformats.org/presentationml/2006/main">
  <p:tag name="AS_UNIQUEID" val="927"/>
  <p:tag name="KSO_WM_BEAUTIFY_FLAG" val=""/>
</p:tagLst>
</file>

<file path=ppt/tags/tag279.xml><?xml version="1.0" encoding="utf-8"?>
<p:tagLst xmlns:p="http://schemas.openxmlformats.org/presentationml/2006/main">
  <p:tag name="AS_UNIQUEID" val="928"/>
  <p:tag name="KSO_WM_BEAUTIFY_FLAG" val=""/>
</p:tagLst>
</file>

<file path=ppt/tags/tag28.xml><?xml version="1.0" encoding="utf-8"?>
<p:tagLst xmlns:p="http://schemas.openxmlformats.org/presentationml/2006/main">
  <p:tag name="AS_UNIQUEID" val="14179"/>
</p:tagLst>
</file>

<file path=ppt/tags/tag280.xml><?xml version="1.0" encoding="utf-8"?>
<p:tagLst xmlns:p="http://schemas.openxmlformats.org/presentationml/2006/main">
  <p:tag name="AS_UNIQUEID" val="929"/>
  <p:tag name="KSO_WM_BEAUTIFY_FLAG" val=""/>
</p:tagLst>
</file>

<file path=ppt/tags/tag281.xml><?xml version="1.0" encoding="utf-8"?>
<p:tagLst xmlns:p="http://schemas.openxmlformats.org/presentationml/2006/main">
  <p:tag name="AS_UNIQUEID" val="14260"/>
</p:tagLst>
</file>

<file path=ppt/tags/tag282.xml><?xml version="1.0" encoding="utf-8"?>
<p:tagLst xmlns:p="http://schemas.openxmlformats.org/presentationml/2006/main">
  <p:tag name="AS_UNIQUEID" val="943"/>
</p:tagLst>
</file>

<file path=ppt/tags/tag283.xml><?xml version="1.0" encoding="utf-8"?>
<p:tagLst xmlns:p="http://schemas.openxmlformats.org/presentationml/2006/main">
  <p:tag name="AS_UNIQUEID" val="944"/>
</p:tagLst>
</file>

<file path=ppt/tags/tag284.xml><?xml version="1.0" encoding="utf-8"?>
<p:tagLst xmlns:p="http://schemas.openxmlformats.org/presentationml/2006/main">
  <p:tag name="AS_UNIQUEID" val="945"/>
</p:tagLst>
</file>

<file path=ppt/tags/tag285.xml><?xml version="1.0" encoding="utf-8"?>
<p:tagLst xmlns:p="http://schemas.openxmlformats.org/presentationml/2006/main">
  <p:tag name="AS_UNIQUEID" val="946"/>
</p:tagLst>
</file>

<file path=ppt/tags/tag286.xml><?xml version="1.0" encoding="utf-8"?>
<p:tagLst xmlns:p="http://schemas.openxmlformats.org/presentationml/2006/main">
  <p:tag name="AS_UNIQUEID" val="947"/>
</p:tagLst>
</file>

<file path=ppt/tags/tag287.xml><?xml version="1.0" encoding="utf-8"?>
<p:tagLst xmlns:p="http://schemas.openxmlformats.org/presentationml/2006/main">
  <p:tag name="AS_UNIQUEID" val="948"/>
</p:tagLst>
</file>

<file path=ppt/tags/tag288.xml><?xml version="1.0" encoding="utf-8"?>
<p:tagLst xmlns:p="http://schemas.openxmlformats.org/presentationml/2006/main">
  <p:tag name="AS_UNIQUEID" val="949"/>
</p:tagLst>
</file>

<file path=ppt/tags/tag289.xml><?xml version="1.0" encoding="utf-8"?>
<p:tagLst xmlns:p="http://schemas.openxmlformats.org/presentationml/2006/main">
  <p:tag name="AS_UNIQUEID" val="950"/>
</p:tagLst>
</file>

<file path=ppt/tags/tag29.xml><?xml version="1.0" encoding="utf-8"?>
<p:tagLst xmlns:p="http://schemas.openxmlformats.org/presentationml/2006/main">
  <p:tag name="AS_UNIQUEID" val="14180"/>
</p:tagLst>
</file>

<file path=ppt/tags/tag290.xml><?xml version="1.0" encoding="utf-8"?>
<p:tagLst xmlns:p="http://schemas.openxmlformats.org/presentationml/2006/main">
  <p:tag name="AS_UNIQUEID" val="951"/>
</p:tagLst>
</file>

<file path=ppt/tags/tag291.xml><?xml version="1.0" encoding="utf-8"?>
<p:tagLst xmlns:p="http://schemas.openxmlformats.org/presentationml/2006/main">
  <p:tag name="AS_UNIQUEID" val="952"/>
</p:tagLst>
</file>

<file path=ppt/tags/tag292.xml><?xml version="1.0" encoding="utf-8"?>
<p:tagLst xmlns:p="http://schemas.openxmlformats.org/presentationml/2006/main">
  <p:tag name="AS_UNIQUEID" val="953"/>
</p:tagLst>
</file>

<file path=ppt/tags/tag293.xml><?xml version="1.0" encoding="utf-8"?>
<p:tagLst xmlns:p="http://schemas.openxmlformats.org/presentationml/2006/main">
  <p:tag name="AS_UNIQUEID" val="954"/>
</p:tagLst>
</file>

<file path=ppt/tags/tag294.xml><?xml version="1.0" encoding="utf-8"?>
<p:tagLst xmlns:p="http://schemas.openxmlformats.org/presentationml/2006/main">
  <p:tag name="AS_UNIQUEID" val="955"/>
  <p:tag name="KSO_WM_BEAUTIFY_FLAG" val=""/>
</p:tagLst>
</file>

<file path=ppt/tags/tag295.xml><?xml version="1.0" encoding="utf-8"?>
<p:tagLst xmlns:p="http://schemas.openxmlformats.org/presentationml/2006/main">
  <p:tag name="AS_UNIQUEID" val="956"/>
  <p:tag name="KSO_WM_BEAUTIFY_FLAG" val=""/>
</p:tagLst>
</file>

<file path=ppt/tags/tag296.xml><?xml version="1.0" encoding="utf-8"?>
<p:tagLst xmlns:p="http://schemas.openxmlformats.org/presentationml/2006/main">
  <p:tag name="AS_UNIQUEID" val="957"/>
  <p:tag name="KSO_WM_BEAUTIFY_FLAG" val=""/>
</p:tagLst>
</file>

<file path=ppt/tags/tag297.xml><?xml version="1.0" encoding="utf-8"?>
<p:tagLst xmlns:p="http://schemas.openxmlformats.org/presentationml/2006/main">
  <p:tag name="AS_UNIQUEID" val="395"/>
  <p:tag name="KSO_WM_BEAUTIFY_FLAG" val=""/>
</p:tagLst>
</file>

<file path=ppt/tags/tag298.xml><?xml version="1.0" encoding="utf-8"?>
<p:tagLst xmlns:p="http://schemas.openxmlformats.org/presentationml/2006/main">
  <p:tag name="AS_UNIQUEID" val="393"/>
  <p:tag name="KSO_WM_BEAUTIFY_FLAG" val=""/>
</p:tagLst>
</file>

<file path=ppt/tags/tag299.xml><?xml version="1.0" encoding="utf-8"?>
<p:tagLst xmlns:p="http://schemas.openxmlformats.org/presentationml/2006/main">
  <p:tag name="AS_UNIQUEID" val="962"/>
  <p:tag name="KSO_WM_BEAUTIFY_FLAG" val=""/>
</p:tagLst>
</file>

<file path=ppt/tags/tag3.xml><?xml version="1.0" encoding="utf-8"?>
<p:tagLst xmlns:p="http://schemas.openxmlformats.org/presentationml/2006/main">
  <p:tag name="AS_UNIQUEID" val="14149"/>
</p:tagLst>
</file>

<file path=ppt/tags/tag30.xml><?xml version="1.0" encoding="utf-8"?>
<p:tagLst xmlns:p="http://schemas.openxmlformats.org/presentationml/2006/main">
  <p:tag name="AS_UNIQUEID" val="14181"/>
</p:tagLst>
</file>

<file path=ppt/tags/tag300.xml><?xml version="1.0" encoding="utf-8"?>
<p:tagLst xmlns:p="http://schemas.openxmlformats.org/presentationml/2006/main">
  <p:tag name="AS_UNIQUEID" val="963"/>
  <p:tag name="KSO_WM_BEAUTIFY_FLAG" val=""/>
</p:tagLst>
</file>

<file path=ppt/tags/tag301.xml><?xml version="1.0" encoding="utf-8"?>
<p:tagLst xmlns:p="http://schemas.openxmlformats.org/presentationml/2006/main">
  <p:tag name="AS_UNIQUEID" val="964"/>
  <p:tag name="KSO_WM_BEAUTIFY_FLAG" val=""/>
</p:tagLst>
</file>

<file path=ppt/tags/tag302.xml><?xml version="1.0" encoding="utf-8"?>
<p:tagLst xmlns:p="http://schemas.openxmlformats.org/presentationml/2006/main">
  <p:tag name="AS_UNIQUEID" val="965"/>
  <p:tag name="KSO_WM_BEAUTIFY_FLAG" val=""/>
</p:tagLst>
</file>

<file path=ppt/tags/tag303.xml><?xml version="1.0" encoding="utf-8"?>
<p:tagLst xmlns:p="http://schemas.openxmlformats.org/presentationml/2006/main">
  <p:tag name="AS_UNIQUEID" val="966"/>
  <p:tag name="KSO_WM_BEAUTIFY_FLAG" val=""/>
</p:tagLst>
</file>

<file path=ppt/tags/tag304.xml><?xml version="1.0" encoding="utf-8"?>
<p:tagLst xmlns:p="http://schemas.openxmlformats.org/presentationml/2006/main">
  <p:tag name="AS_UNIQUEID" val="967"/>
  <p:tag name="KSO_WM_BEAUTIFY_FLAG" val=""/>
</p:tagLst>
</file>

<file path=ppt/tags/tag305.xml><?xml version="1.0" encoding="utf-8"?>
<p:tagLst xmlns:p="http://schemas.openxmlformats.org/presentationml/2006/main">
  <p:tag name="AS_UNIQUEID" val="968"/>
  <p:tag name="KSO_WM_BEAUTIFY_FLAG" val=""/>
</p:tagLst>
</file>

<file path=ppt/tags/tag306.xml><?xml version="1.0" encoding="utf-8"?>
<p:tagLst xmlns:p="http://schemas.openxmlformats.org/presentationml/2006/main">
  <p:tag name="AS_UNIQUEID" val="969"/>
  <p:tag name="KSO_WM_BEAUTIFY_FLAG" val=""/>
</p:tagLst>
</file>

<file path=ppt/tags/tag307.xml><?xml version="1.0" encoding="utf-8"?>
<p:tagLst xmlns:p="http://schemas.openxmlformats.org/presentationml/2006/main">
  <p:tag name="AS_UNIQUEID" val="970"/>
  <p:tag name="KSO_WM_BEAUTIFY_FLAG" val=""/>
</p:tagLst>
</file>

<file path=ppt/tags/tag308.xml><?xml version="1.0" encoding="utf-8"?>
<p:tagLst xmlns:p="http://schemas.openxmlformats.org/presentationml/2006/main">
  <p:tag name="AS_UNIQUEID" val="971"/>
  <p:tag name="KSO_WM_BEAUTIFY_FLAG" val=""/>
</p:tagLst>
</file>

<file path=ppt/tags/tag309.xml><?xml version="1.0" encoding="utf-8"?>
<p:tagLst xmlns:p="http://schemas.openxmlformats.org/presentationml/2006/main">
  <p:tag name="AS_UNIQUEID" val="972"/>
  <p:tag name="KSO_WM_BEAUTIFY_FLAG" val=""/>
</p:tagLst>
</file>

<file path=ppt/tags/tag31.xml><?xml version="1.0" encoding="utf-8"?>
<p:tagLst xmlns:p="http://schemas.openxmlformats.org/presentationml/2006/main">
  <p:tag name="AS_UNIQUEID" val="14182"/>
</p:tagLst>
</file>

<file path=ppt/tags/tag310.xml><?xml version="1.0" encoding="utf-8"?>
<p:tagLst xmlns:p="http://schemas.openxmlformats.org/presentationml/2006/main">
  <p:tag name="AS_UNIQUEID" val="973"/>
  <p:tag name="KSO_WM_BEAUTIFY_FLAG" val=""/>
</p:tagLst>
</file>

<file path=ppt/tags/tag311.xml><?xml version="1.0" encoding="utf-8"?>
<p:tagLst xmlns:p="http://schemas.openxmlformats.org/presentationml/2006/main">
  <p:tag name="AS_UNIQUEID" val="974"/>
  <p:tag name="KSO_WM_BEAUTIFY_FLAG" val=""/>
</p:tagLst>
</file>

<file path=ppt/tags/tag312.xml><?xml version="1.0" encoding="utf-8"?>
<p:tagLst xmlns:p="http://schemas.openxmlformats.org/presentationml/2006/main">
  <p:tag name="AS_UNIQUEID" val="975"/>
  <p:tag name="KSO_WM_BEAUTIFY_FLAG" val=""/>
</p:tagLst>
</file>

<file path=ppt/tags/tag313.xml><?xml version="1.0" encoding="utf-8"?>
<p:tagLst xmlns:p="http://schemas.openxmlformats.org/presentationml/2006/main">
  <p:tag name="AS_UNIQUEID" val="976"/>
  <p:tag name="KSO_WM_BEAUTIFY_FLAG" val=""/>
  <p:tag name="KSO_WM_UNIT_PLACING_PICTURE_USER_VIEWPORT" val="{&quot;height&quot;:725,&quot;width&quot;:2347}"/>
</p:tagLst>
</file>

<file path=ppt/tags/tag314.xml><?xml version="1.0" encoding="utf-8"?>
<p:tagLst xmlns:p="http://schemas.openxmlformats.org/presentationml/2006/main">
  <p:tag name="AS_UNIQUEID" val="977"/>
  <p:tag name="KSO_WM_BEAUTIFY_FLAG" val=""/>
</p:tagLst>
</file>

<file path=ppt/tags/tag315.xml><?xml version="1.0" encoding="utf-8"?>
<p:tagLst xmlns:p="http://schemas.openxmlformats.org/presentationml/2006/main">
  <p:tag name="AS_UNIQUEID" val="978"/>
  <p:tag name="KSO_WM_BEAUTIFY_FLAG" val=""/>
</p:tagLst>
</file>

<file path=ppt/tags/tag316.xml><?xml version="1.0" encoding="utf-8"?>
<p:tagLst xmlns:p="http://schemas.openxmlformats.org/presentationml/2006/main">
  <p:tag name="AS_UNIQUEID" val="979"/>
  <p:tag name="KSO_WM_BEAUTIFY_FLAG" val=""/>
</p:tagLst>
</file>

<file path=ppt/tags/tag317.xml><?xml version="1.0" encoding="utf-8"?>
<p:tagLst xmlns:p="http://schemas.openxmlformats.org/presentationml/2006/main">
  <p:tag name="AS_UNIQUEID" val="980"/>
</p:tagLst>
</file>

<file path=ppt/tags/tag318.xml><?xml version="1.0" encoding="utf-8"?>
<p:tagLst xmlns:p="http://schemas.openxmlformats.org/presentationml/2006/main">
  <p:tag name="AS_UNIQUEID" val="981"/>
  <p:tag name="KSO_WM_BEAUTIFY_FLAG" val=""/>
</p:tagLst>
</file>

<file path=ppt/tags/tag319.xml><?xml version="1.0" encoding="utf-8"?>
<p:tagLst xmlns:p="http://schemas.openxmlformats.org/presentationml/2006/main">
  <p:tag name="AS_UNIQUEID" val="982"/>
  <p:tag name="KSO_WM_BEAUTIFY_FLAG" val=""/>
</p:tagLst>
</file>

<file path=ppt/tags/tag32.xml><?xml version="1.0" encoding="utf-8"?>
<p:tagLst xmlns:p="http://schemas.openxmlformats.org/presentationml/2006/main">
  <p:tag name="AS_UNIQUEID" val="14184"/>
</p:tagLst>
</file>

<file path=ppt/tags/tag320.xml><?xml version="1.0" encoding="utf-8"?>
<p:tagLst xmlns:p="http://schemas.openxmlformats.org/presentationml/2006/main">
  <p:tag name="AS_UNIQUEID" val="983"/>
  <p:tag name="KSO_WM_BEAUTIFY_FLAG" val=""/>
</p:tagLst>
</file>

<file path=ppt/tags/tag321.xml><?xml version="1.0" encoding="utf-8"?>
<p:tagLst xmlns:p="http://schemas.openxmlformats.org/presentationml/2006/main">
  <p:tag name="AS_UNIQUEID" val="984"/>
  <p:tag name="KSO_WM_BEAUTIFY_FLAG" val=""/>
</p:tagLst>
</file>

<file path=ppt/tags/tag322.xml><?xml version="1.0" encoding="utf-8"?>
<p:tagLst xmlns:p="http://schemas.openxmlformats.org/presentationml/2006/main">
  <p:tag name="AS_UNIQUEID" val="985"/>
  <p:tag name="KSO_WM_BEAUTIFY_FLAG" val=""/>
</p:tagLst>
</file>

<file path=ppt/tags/tag323.xml><?xml version="1.0" encoding="utf-8"?>
<p:tagLst xmlns:p="http://schemas.openxmlformats.org/presentationml/2006/main">
  <p:tag name="AS_UNIQUEID" val="11948"/>
  <p:tag name="KSO_WM_UNIT_TEXT_FILL_FORE_SCHEMECOLOR_INDEX" val="13"/>
  <p:tag name="KSO_WM_UNIT_TEXT_FILL_FORE_SCHEMECOLOR_INDEX_BRIGHTNESS" val="0"/>
  <p:tag name="KSO_WM_UNIT_TEXT_FILL_TYPE" val="1"/>
</p:tagLst>
</file>

<file path=ppt/tags/tag324.xml><?xml version="1.0" encoding="utf-8"?>
<p:tagLst xmlns:p="http://schemas.openxmlformats.org/presentationml/2006/main">
  <p:tag name="AS_UNIQUEID" val="11949"/>
  <p:tag name="KSO_WM_UNIT_TEXT_FILL_FORE_SCHEMECOLOR_INDEX" val="13"/>
  <p:tag name="KSO_WM_UNIT_TEXT_FILL_FORE_SCHEMECOLOR_INDEX_BRIGHTNESS" val="0"/>
  <p:tag name="KSO_WM_UNIT_TEXT_FILL_TYPE" val="1"/>
</p:tagLst>
</file>

<file path=ppt/tags/tag325.xml><?xml version="1.0" encoding="utf-8"?>
<p:tagLst xmlns:p="http://schemas.openxmlformats.org/presentationml/2006/main">
  <p:tag name="AS_UNIQUEID" val="11950"/>
  <p:tag name="KSO_WM_UNIT_TEXT_FILL_FORE_SCHEMECOLOR_INDEX" val="13"/>
  <p:tag name="KSO_WM_UNIT_TEXT_FILL_FORE_SCHEMECOLOR_INDEX_BRIGHTNESS" val="0"/>
  <p:tag name="KSO_WM_UNIT_TEXT_FILL_TYPE" val="1"/>
</p:tagLst>
</file>

<file path=ppt/tags/tag326.xml><?xml version="1.0" encoding="utf-8"?>
<p:tagLst xmlns:p="http://schemas.openxmlformats.org/presentationml/2006/main">
  <p:tag name="AS_UNIQUEID" val="11951"/>
  <p:tag name="KSO_WM_UNIT_TEXT_FILL_FORE_SCHEMECOLOR_INDEX" val="13"/>
  <p:tag name="KSO_WM_UNIT_TEXT_FILL_FORE_SCHEMECOLOR_INDEX_BRIGHTNESS" val="0"/>
  <p:tag name="KSO_WM_UNIT_TEXT_FILL_TYPE" val="1"/>
</p:tagLst>
</file>

<file path=ppt/tags/tag327.xml><?xml version="1.0" encoding="utf-8"?>
<p:tagLst xmlns:p="http://schemas.openxmlformats.org/presentationml/2006/main">
  <p:tag name="AS_UNIQUEID" val="11952"/>
  <p:tag name="KSO_WM_UNIT_TEXT_FILL_FORE_SCHEMECOLOR_INDEX" val="13"/>
  <p:tag name="KSO_WM_UNIT_TEXT_FILL_FORE_SCHEMECOLOR_INDEX_BRIGHTNESS" val="0"/>
  <p:tag name="KSO_WM_UNIT_TEXT_FILL_TYPE" val="1"/>
</p:tagLst>
</file>

<file path=ppt/tags/tag328.xml><?xml version="1.0" encoding="utf-8"?>
<p:tagLst xmlns:p="http://schemas.openxmlformats.org/presentationml/2006/main">
  <p:tag name="AS_UNIQUEID" val="11953"/>
  <p:tag name="KSO_WM_UNIT_TEXT_FILL_FORE_SCHEMECOLOR_INDEX" val="13"/>
  <p:tag name="KSO_WM_UNIT_TEXT_FILL_FORE_SCHEMECOLOR_INDEX_BRIGHTNESS" val="0"/>
  <p:tag name="KSO_WM_UNIT_TEXT_FILL_TYPE" val="1"/>
</p:tagLst>
</file>

<file path=ppt/tags/tag329.xml><?xml version="1.0" encoding="utf-8"?>
<p:tagLst xmlns:p="http://schemas.openxmlformats.org/presentationml/2006/main">
  <p:tag name="AS_UNIQUEID" val="11954"/>
  <p:tag name="KSO_WM_UNIT_TEXT_FILL_FORE_SCHEMECOLOR_INDEX" val="13"/>
  <p:tag name="KSO_WM_UNIT_TEXT_FILL_FORE_SCHEMECOLOR_INDEX_BRIGHTNESS" val="0"/>
  <p:tag name="KSO_WM_UNIT_TEXT_FILL_TYPE" val="1"/>
</p:tagLst>
</file>

<file path=ppt/tags/tag33.xml><?xml version="1.0" encoding="utf-8"?>
<p:tagLst xmlns:p="http://schemas.openxmlformats.org/presentationml/2006/main">
  <p:tag name="AS_UNIQUEID" val="14185"/>
</p:tagLst>
</file>

<file path=ppt/tags/tag330.xml><?xml version="1.0" encoding="utf-8"?>
<p:tagLst xmlns:p="http://schemas.openxmlformats.org/presentationml/2006/main">
  <p:tag name="AS_UNIQUEID" val="11955"/>
  <p:tag name="KSO_WM_UNIT_TEXT_FILL_FORE_SCHEMECOLOR_INDEX" val="13"/>
  <p:tag name="KSO_WM_UNIT_TEXT_FILL_FORE_SCHEMECOLOR_INDEX_BRIGHTNESS" val="0"/>
  <p:tag name="KSO_WM_UNIT_TEXT_FILL_TYPE" val="1"/>
</p:tagLst>
</file>

<file path=ppt/tags/tag331.xml><?xml version="1.0" encoding="utf-8"?>
<p:tagLst xmlns:p="http://schemas.openxmlformats.org/presentationml/2006/main">
  <p:tag name="AS_UNIQUEID" val="11956"/>
</p:tagLst>
</file>

<file path=ppt/tags/tag332.xml><?xml version="1.0" encoding="utf-8"?>
<p:tagLst xmlns:p="http://schemas.openxmlformats.org/presentationml/2006/main">
  <p:tag name="AS_UNIQUEID" val="11957"/>
</p:tagLst>
</file>

<file path=ppt/tags/tag333.xml><?xml version="1.0" encoding="utf-8"?>
<p:tagLst xmlns:p="http://schemas.openxmlformats.org/presentationml/2006/main">
  <p:tag name="AS_UNIQUEID" val="11958"/>
</p:tagLst>
</file>

<file path=ppt/tags/tag334.xml><?xml version="1.0" encoding="utf-8"?>
<p:tagLst xmlns:p="http://schemas.openxmlformats.org/presentationml/2006/main">
  <p:tag name="AS_UNIQUEID" val="11959"/>
</p:tagLst>
</file>

<file path=ppt/tags/tag335.xml><?xml version="1.0" encoding="utf-8"?>
<p:tagLst xmlns:p="http://schemas.openxmlformats.org/presentationml/2006/main">
  <p:tag name="AS_UNIQUEID" val="11960"/>
</p:tagLst>
</file>

<file path=ppt/tags/tag336.xml><?xml version="1.0" encoding="utf-8"?>
<p:tagLst xmlns:p="http://schemas.openxmlformats.org/presentationml/2006/main">
  <p:tag name="AS_UNIQUEID" val="11961"/>
</p:tagLst>
</file>

<file path=ppt/tags/tag337.xml><?xml version="1.0" encoding="utf-8"?>
<p:tagLst xmlns:p="http://schemas.openxmlformats.org/presentationml/2006/main">
  <p:tag name="AS_UNIQUEID" val="11963"/>
</p:tagLst>
</file>

<file path=ppt/tags/tag338.xml><?xml version="1.0" encoding="utf-8"?>
<p:tagLst xmlns:p="http://schemas.openxmlformats.org/presentationml/2006/main">
  <p:tag name="AS_UNIQUEID" val="11964"/>
</p:tagLst>
</file>

<file path=ppt/tags/tag339.xml><?xml version="1.0" encoding="utf-8"?>
<p:tagLst xmlns:p="http://schemas.openxmlformats.org/presentationml/2006/main">
  <p:tag name="AS_UNIQUEID" val="11965"/>
  <p:tag name="KSO_WM_BEAUTIFY_FLAG" val=""/>
</p:tagLst>
</file>

<file path=ppt/tags/tag34.xml><?xml version="1.0" encoding="utf-8"?>
<p:tagLst xmlns:p="http://schemas.openxmlformats.org/presentationml/2006/main">
  <p:tag name="AS_UNIQUEID" val="14186"/>
</p:tagLst>
</file>

<file path=ppt/tags/tag340.xml><?xml version="1.0" encoding="utf-8"?>
<p:tagLst xmlns:p="http://schemas.openxmlformats.org/presentationml/2006/main">
  <p:tag name="AS_UNIQUEID" val="11966"/>
  <p:tag name="KSO_WM_BEAUTIFY_FLAG" val=""/>
</p:tagLst>
</file>

<file path=ppt/tags/tag341.xml><?xml version="1.0" encoding="utf-8"?>
<p:tagLst xmlns:p="http://schemas.openxmlformats.org/presentationml/2006/main">
  <p:tag name="AS_UNIQUEID" val="11967"/>
</p:tagLst>
</file>

<file path=ppt/tags/tag342.xml><?xml version="1.0" encoding="utf-8"?>
<p:tagLst xmlns:p="http://schemas.openxmlformats.org/presentationml/2006/main">
  <p:tag name="AS_UNIQUEID" val="11968"/>
</p:tagLst>
</file>

<file path=ppt/tags/tag343.xml><?xml version="1.0" encoding="utf-8"?>
<p:tagLst xmlns:p="http://schemas.openxmlformats.org/presentationml/2006/main">
  <p:tag name="AS_UNIQUEID" val="11969"/>
  <p:tag name="KSO_WM_BEAUTIFY_FLAG" val=""/>
  <p:tag name="KSO_WM_UNIT_TEXT_FILL_FORE_SCHEMECOLOR_INDEX" val="13"/>
  <p:tag name="KSO_WM_UNIT_TEXT_FILL_FORE_SCHEMECOLOR_INDEX_BRIGHTNESS" val="0"/>
  <p:tag name="KSO_WM_UNIT_TEXT_FILL_TYPE" val="1"/>
</p:tagLst>
</file>

<file path=ppt/tags/tag344.xml><?xml version="1.0" encoding="utf-8"?>
<p:tagLst xmlns:p="http://schemas.openxmlformats.org/presentationml/2006/main">
  <p:tag name="AS_UNIQUEID" val="11970"/>
  <p:tag name="KSO_WM_BEAUTIFY_FLAG" val=""/>
</p:tagLst>
</file>

<file path=ppt/tags/tag345.xml><?xml version="1.0" encoding="utf-8"?>
<p:tagLst xmlns:p="http://schemas.openxmlformats.org/presentationml/2006/main">
  <p:tag name="AS_UNIQUEID" val="11971"/>
  <p:tag name="KSO_WM_UNIT_TEXT_FILL_FORE_SCHEMECOLOR_INDEX" val="13"/>
  <p:tag name="KSO_WM_UNIT_TEXT_FILL_FORE_SCHEMECOLOR_INDEX_BRIGHTNESS" val="0"/>
  <p:tag name="KSO_WM_UNIT_TEXT_FILL_TYPE" val="1"/>
</p:tagLst>
</file>

<file path=ppt/tags/tag346.xml><?xml version="1.0" encoding="utf-8"?>
<p:tagLst xmlns:p="http://schemas.openxmlformats.org/presentationml/2006/main">
  <p:tag name="AS_UNIQUEID" val="11972"/>
  <p:tag name="KSO_WM_UNIT_TEXT_FILL_FORE_SCHEMECOLOR_INDEX" val="13"/>
  <p:tag name="KSO_WM_UNIT_TEXT_FILL_FORE_SCHEMECOLOR_INDEX_BRIGHTNESS" val="0"/>
  <p:tag name="KSO_WM_UNIT_TEXT_FILL_TYPE" val="1"/>
</p:tagLst>
</file>

<file path=ppt/tags/tag347.xml><?xml version="1.0" encoding="utf-8"?>
<p:tagLst xmlns:p="http://schemas.openxmlformats.org/presentationml/2006/main">
  <p:tag name="AS_UNIQUEID" val="11973"/>
  <p:tag name="KSO_WM_UNIT_TEXT_FILL_FORE_SCHEMECOLOR_INDEX" val="13"/>
  <p:tag name="KSO_WM_UNIT_TEXT_FILL_FORE_SCHEMECOLOR_INDEX_BRIGHTNESS" val="0"/>
  <p:tag name="KSO_WM_UNIT_TEXT_FILL_TYPE" val="1"/>
</p:tagLst>
</file>

<file path=ppt/tags/tag348.xml><?xml version="1.0" encoding="utf-8"?>
<p:tagLst xmlns:p="http://schemas.openxmlformats.org/presentationml/2006/main">
  <p:tag name="AS_UNIQUEID" val="11974"/>
  <p:tag name="KSO_WM_UNIT_TEXT_FILL_FORE_SCHEMECOLOR_INDEX" val="13"/>
  <p:tag name="KSO_WM_UNIT_TEXT_FILL_FORE_SCHEMECOLOR_INDEX_BRIGHTNESS" val="0"/>
  <p:tag name="KSO_WM_UNIT_TEXT_FILL_TYPE" val="1"/>
</p:tagLst>
</file>

<file path=ppt/tags/tag349.xml><?xml version="1.0" encoding="utf-8"?>
<p:tagLst xmlns:p="http://schemas.openxmlformats.org/presentationml/2006/main">
  <p:tag name="AS_UNIQUEID" val="11975"/>
</p:tagLst>
</file>

<file path=ppt/tags/tag35.xml><?xml version="1.0" encoding="utf-8"?>
<p:tagLst xmlns:p="http://schemas.openxmlformats.org/presentationml/2006/main">
  <p:tag name="AS_UNIQUEID" val="14188"/>
</p:tagLst>
</file>

<file path=ppt/tags/tag350.xml><?xml version="1.0" encoding="utf-8"?>
<p:tagLst xmlns:p="http://schemas.openxmlformats.org/presentationml/2006/main">
  <p:tag name="AS_UNIQUEID" val="11976"/>
  <p:tag name="KSO_WM_BEAUTIFY_FLAG" val=""/>
</p:tagLst>
</file>

<file path=ppt/tags/tag351.xml><?xml version="1.0" encoding="utf-8"?>
<p:tagLst xmlns:p="http://schemas.openxmlformats.org/presentationml/2006/main">
  <p:tag name="AS_UNIQUEID" val="11977"/>
  <p:tag name="KSO_WM_BEAUTIFY_FLAG" val=""/>
</p:tagLst>
</file>

<file path=ppt/tags/tag352.xml><?xml version="1.0" encoding="utf-8"?>
<p:tagLst xmlns:p="http://schemas.openxmlformats.org/presentationml/2006/main">
  <p:tag name="AS_UNIQUEID" val="2557"/>
</p:tagLst>
</file>

<file path=ppt/tags/tag353.xml><?xml version="1.0" encoding="utf-8"?>
<p:tagLst xmlns:p="http://schemas.openxmlformats.org/presentationml/2006/main">
  <p:tag name="AS_UNIQUEID" val="907"/>
</p:tagLst>
</file>

<file path=ppt/tags/tag354.xml><?xml version="1.0" encoding="utf-8"?>
<p:tagLst xmlns:p="http://schemas.openxmlformats.org/presentationml/2006/main">
  <p:tag name="AS_UNIQUEID" val="908"/>
</p:tagLst>
</file>

<file path=ppt/tags/tag355.xml><?xml version="1.0" encoding="utf-8"?>
<p:tagLst xmlns:p="http://schemas.openxmlformats.org/presentationml/2006/main">
  <p:tag name="AS_UNIQUEID" val="909"/>
</p:tagLst>
</file>

<file path=ppt/tags/tag356.xml><?xml version="1.0" encoding="utf-8"?>
<p:tagLst xmlns:p="http://schemas.openxmlformats.org/presentationml/2006/main">
  <p:tag name="AS_UNIQUEID" val="910"/>
</p:tagLst>
</file>

<file path=ppt/tags/tag357.xml><?xml version="1.0" encoding="utf-8"?>
<p:tagLst xmlns:p="http://schemas.openxmlformats.org/presentationml/2006/main">
  <p:tag name="AS_UNIQUEID" val="911"/>
</p:tagLst>
</file>

<file path=ppt/tags/tag358.xml><?xml version="1.0" encoding="utf-8"?>
<p:tagLst xmlns:p="http://schemas.openxmlformats.org/presentationml/2006/main">
  <p:tag name="AS_UNIQUEID" val="2558"/>
</p:tagLst>
</file>

<file path=ppt/tags/tag359.xml><?xml version="1.0" encoding="utf-8"?>
<p:tagLst xmlns:p="http://schemas.openxmlformats.org/presentationml/2006/main">
  <p:tag name="AS_UNIQUEID" val="913"/>
</p:tagLst>
</file>

<file path=ppt/tags/tag36.xml><?xml version="1.0" encoding="utf-8"?>
<p:tagLst xmlns:p="http://schemas.openxmlformats.org/presentationml/2006/main">
  <p:tag name="AS_UNIQUEID" val="14189"/>
</p:tagLst>
</file>

<file path=ppt/tags/tag360.xml><?xml version="1.0" encoding="utf-8"?>
<p:tagLst xmlns:p="http://schemas.openxmlformats.org/presentationml/2006/main">
  <p:tag name="AS_UNIQUEID" val="914"/>
</p:tagLst>
</file>

<file path=ppt/tags/tag361.xml><?xml version="1.0" encoding="utf-8"?>
<p:tagLst xmlns:p="http://schemas.openxmlformats.org/presentationml/2006/main">
  <p:tag name="AS_UNIQUEID" val="915"/>
</p:tagLst>
</file>

<file path=ppt/tags/tag362.xml><?xml version="1.0" encoding="utf-8"?>
<p:tagLst xmlns:p="http://schemas.openxmlformats.org/presentationml/2006/main">
  <p:tag name="AS_UNIQUEID" val="2559"/>
</p:tagLst>
</file>

<file path=ppt/tags/tag363.xml><?xml version="1.0" encoding="utf-8"?>
<p:tagLst xmlns:p="http://schemas.openxmlformats.org/presentationml/2006/main">
  <p:tag name="AS_UNIQUEID" val="917"/>
</p:tagLst>
</file>

<file path=ppt/tags/tag364.xml><?xml version="1.0" encoding="utf-8"?>
<p:tagLst xmlns:p="http://schemas.openxmlformats.org/presentationml/2006/main">
  <p:tag name="AS_UNIQUEID" val="918"/>
</p:tagLst>
</file>

<file path=ppt/tags/tag365.xml><?xml version="1.0" encoding="utf-8"?>
<p:tagLst xmlns:p="http://schemas.openxmlformats.org/presentationml/2006/main">
  <p:tag name="AS_UNIQUEID" val="2560"/>
</p:tagLst>
</file>

<file path=ppt/tags/tag366.xml><?xml version="1.0" encoding="utf-8"?>
<p:tagLst xmlns:p="http://schemas.openxmlformats.org/presentationml/2006/main">
  <p:tag name="AS_UNIQUEID" val="920"/>
</p:tagLst>
</file>

<file path=ppt/tags/tag367.xml><?xml version="1.0" encoding="utf-8"?>
<p:tagLst xmlns:p="http://schemas.openxmlformats.org/presentationml/2006/main">
  <p:tag name="AS_UNIQUEID" val="921"/>
</p:tagLst>
</file>

<file path=ppt/tags/tag368.xml><?xml version="1.0" encoding="utf-8"?>
<p:tagLst xmlns:p="http://schemas.openxmlformats.org/presentationml/2006/main">
  <p:tag name="AS_UNIQUEID" val="2561"/>
</p:tagLst>
</file>

<file path=ppt/tags/tag369.xml><?xml version="1.0" encoding="utf-8"?>
<p:tagLst xmlns:p="http://schemas.openxmlformats.org/presentationml/2006/main">
  <p:tag name="AS_UNIQUEID" val="923"/>
</p:tagLst>
</file>

<file path=ppt/tags/tag37.xml><?xml version="1.0" encoding="utf-8"?>
<p:tagLst xmlns:p="http://schemas.openxmlformats.org/presentationml/2006/main">
  <p:tag name="AS_UNIQUEID" val="14190"/>
</p:tagLst>
</file>

<file path=ppt/tags/tag370.xml><?xml version="1.0" encoding="utf-8"?>
<p:tagLst xmlns:p="http://schemas.openxmlformats.org/presentationml/2006/main">
  <p:tag name="AS_UNIQUEID" val="924"/>
</p:tagLst>
</file>

<file path=ppt/tags/tag371.xml><?xml version="1.0" encoding="utf-8"?>
<p:tagLst xmlns:p="http://schemas.openxmlformats.org/presentationml/2006/main">
  <p:tag name="AS_UNIQUEID" val="925"/>
</p:tagLst>
</file>

<file path=ppt/tags/tag372.xml><?xml version="1.0" encoding="utf-8"?>
<p:tagLst xmlns:p="http://schemas.openxmlformats.org/presentationml/2006/main">
  <p:tag name="AS_UNIQUEID" val="926"/>
</p:tagLst>
</file>

<file path=ppt/tags/tag373.xml><?xml version="1.0" encoding="utf-8"?>
<p:tagLst xmlns:p="http://schemas.openxmlformats.org/presentationml/2006/main">
  <p:tag name="AS_UNIQUEID" val="927"/>
</p:tagLst>
</file>

<file path=ppt/tags/tag374.xml><?xml version="1.0" encoding="utf-8"?>
<p:tagLst xmlns:p="http://schemas.openxmlformats.org/presentationml/2006/main">
  <p:tag name="AS_UNIQUEID" val="928"/>
</p:tagLst>
</file>

<file path=ppt/tags/tag375.xml><?xml version="1.0" encoding="utf-8"?>
<p:tagLst xmlns:p="http://schemas.openxmlformats.org/presentationml/2006/main">
  <p:tag name="AS_UNIQUEID" val="929"/>
</p:tagLst>
</file>

<file path=ppt/tags/tag376.xml><?xml version="1.0" encoding="utf-8"?>
<p:tagLst xmlns:p="http://schemas.openxmlformats.org/presentationml/2006/main">
  <p:tag name="AS_UNIQUEID" val="930"/>
</p:tagLst>
</file>

<file path=ppt/tags/tag377.xml><?xml version="1.0" encoding="utf-8"?>
<p:tagLst xmlns:p="http://schemas.openxmlformats.org/presentationml/2006/main">
  <p:tag name="AS_UNIQUEID" val="931"/>
</p:tagLst>
</file>

<file path=ppt/tags/tag378.xml><?xml version="1.0" encoding="utf-8"?>
<p:tagLst xmlns:p="http://schemas.openxmlformats.org/presentationml/2006/main">
  <p:tag name="AS_UNIQUEID" val="1042"/>
</p:tagLst>
</file>

<file path=ppt/tags/tag379.xml><?xml version="1.0" encoding="utf-8"?>
<p:tagLst xmlns:p="http://schemas.openxmlformats.org/presentationml/2006/main">
  <p:tag name="AS_UNIQUEID" val="1043"/>
</p:tagLst>
</file>

<file path=ppt/tags/tag38.xml><?xml version="1.0" encoding="utf-8"?>
<p:tagLst xmlns:p="http://schemas.openxmlformats.org/presentationml/2006/main">
  <p:tag name="AS_UNIQUEID" val="14191"/>
</p:tagLst>
</file>

<file path=ppt/tags/tag380.xml><?xml version="1.0" encoding="utf-8"?>
<p:tagLst xmlns:p="http://schemas.openxmlformats.org/presentationml/2006/main">
  <p:tag name="AS_UNIQUEID" val="1044"/>
</p:tagLst>
</file>

<file path=ppt/tags/tag381.xml><?xml version="1.0" encoding="utf-8"?>
<p:tagLst xmlns:p="http://schemas.openxmlformats.org/presentationml/2006/main">
  <p:tag name="AS_UNIQUEID" val="1045"/>
</p:tagLst>
</file>

<file path=ppt/tags/tag382.xml><?xml version="1.0" encoding="utf-8"?>
<p:tagLst xmlns:p="http://schemas.openxmlformats.org/presentationml/2006/main">
  <p:tag name="AS_UNIQUEID" val="1046"/>
</p:tagLst>
</file>

<file path=ppt/tags/tag383.xml><?xml version="1.0" encoding="utf-8"?>
<p:tagLst xmlns:p="http://schemas.openxmlformats.org/presentationml/2006/main">
  <p:tag name="AS_UNIQUEID" val="1047"/>
</p:tagLst>
</file>

<file path=ppt/tags/tag384.xml><?xml version="1.0" encoding="utf-8"?>
<p:tagLst xmlns:p="http://schemas.openxmlformats.org/presentationml/2006/main">
  <p:tag name="AS_UNIQUEID" val="1048"/>
</p:tagLst>
</file>

<file path=ppt/tags/tag385.xml><?xml version="1.0" encoding="utf-8"?>
<p:tagLst xmlns:p="http://schemas.openxmlformats.org/presentationml/2006/main">
  <p:tag name="AS_UNIQUEID" val="1049"/>
</p:tagLst>
</file>

<file path=ppt/tags/tag386.xml><?xml version="1.0" encoding="utf-8"?>
<p:tagLst xmlns:p="http://schemas.openxmlformats.org/presentationml/2006/main">
  <p:tag name="AS_UNIQUEID" val="1050"/>
</p:tagLst>
</file>

<file path=ppt/tags/tag387.xml><?xml version="1.0" encoding="utf-8"?>
<p:tagLst xmlns:p="http://schemas.openxmlformats.org/presentationml/2006/main">
  <p:tag name="AS_UNIQUEID" val="1051"/>
  <p:tag name="KSO_WM_UNIT_PLACING_PICTURE_USER_VIEWPORT" val="{&quot;height&quot;:10800,&quot;width&quot;:4413}"/>
</p:tagLst>
</file>

<file path=ppt/tags/tag388.xml><?xml version="1.0" encoding="utf-8"?>
<p:tagLst xmlns:p="http://schemas.openxmlformats.org/presentationml/2006/main">
  <p:tag name="AS_UNIQUEID" val="1052"/>
</p:tagLst>
</file>

<file path=ppt/tags/tag389.xml><?xml version="1.0" encoding="utf-8"?>
<p:tagLst xmlns:p="http://schemas.openxmlformats.org/presentationml/2006/main">
  <p:tag name="AS_UNIQUEID" val="1053"/>
</p:tagLst>
</file>

<file path=ppt/tags/tag39.xml><?xml version="1.0" encoding="utf-8"?>
<p:tagLst xmlns:p="http://schemas.openxmlformats.org/presentationml/2006/main">
  <p:tag name="AS_UNIQUEID" val="14192"/>
</p:tagLst>
</file>

<file path=ppt/tags/tag390.xml><?xml version="1.0" encoding="utf-8"?>
<p:tagLst xmlns:p="http://schemas.openxmlformats.org/presentationml/2006/main">
  <p:tag name="AS_UNIQUEID" val="1054"/>
</p:tagLst>
</file>

<file path=ppt/tags/tag391.xml><?xml version="1.0" encoding="utf-8"?>
<p:tagLst xmlns:p="http://schemas.openxmlformats.org/presentationml/2006/main">
  <p:tag name="AS_UNIQUEID" val="1055"/>
</p:tagLst>
</file>

<file path=ppt/tags/tag392.xml><?xml version="1.0" encoding="utf-8"?>
<p:tagLst xmlns:p="http://schemas.openxmlformats.org/presentationml/2006/main">
  <p:tag name="AS_UNIQUEID" val="1056"/>
</p:tagLst>
</file>

<file path=ppt/tags/tag393.xml><?xml version="1.0" encoding="utf-8"?>
<p:tagLst xmlns:p="http://schemas.openxmlformats.org/presentationml/2006/main">
  <p:tag name="AS_UNIQUEID" val="1057"/>
</p:tagLst>
</file>

<file path=ppt/tags/tag394.xml><?xml version="1.0" encoding="utf-8"?>
<p:tagLst xmlns:p="http://schemas.openxmlformats.org/presentationml/2006/main">
  <p:tag name="AS_UNIQUEID" val="1058"/>
</p:tagLst>
</file>

<file path=ppt/tags/tag395.xml><?xml version="1.0" encoding="utf-8"?>
<p:tagLst xmlns:p="http://schemas.openxmlformats.org/presentationml/2006/main">
  <p:tag name="AS_UNIQUEID" val="1059"/>
</p:tagLst>
</file>

<file path=ppt/tags/tag396.xml><?xml version="1.0" encoding="utf-8"?>
<p:tagLst xmlns:p="http://schemas.openxmlformats.org/presentationml/2006/main">
  <p:tag name="AS_UNIQUEID" val="1060"/>
</p:tagLst>
</file>

<file path=ppt/tags/tag397.xml><?xml version="1.0" encoding="utf-8"?>
<p:tagLst xmlns:p="http://schemas.openxmlformats.org/presentationml/2006/main">
  <p:tag name="AS_UNIQUEID" val="14269"/>
</p:tagLst>
</file>

<file path=ppt/tags/tag398.xml><?xml version="1.0" encoding="utf-8"?>
<p:tagLst xmlns:p="http://schemas.openxmlformats.org/presentationml/2006/main">
  <p:tag name="KSO_WM_SPECIAL_SOURCE" val="bdnull"/>
</p:tagLst>
</file>

<file path=ppt/tags/tag399.xml><?xml version="1.0" encoding="utf-8"?>
<p:tagLst xmlns:p="http://schemas.openxmlformats.org/presentationml/2006/main">
  <p:tag name="AS_UNIQUEID" val="1039"/>
</p:tagLst>
</file>

<file path=ppt/tags/tag4.xml><?xml version="1.0" encoding="utf-8"?>
<p:tagLst xmlns:p="http://schemas.openxmlformats.org/presentationml/2006/main">
  <p:tag name="AS_UNIQUEID" val="14150"/>
</p:tagLst>
</file>

<file path=ppt/tags/tag40.xml><?xml version="1.0" encoding="utf-8"?>
<p:tagLst xmlns:p="http://schemas.openxmlformats.org/presentationml/2006/main">
  <p:tag name="AS_UNIQUEID" val="14193"/>
</p:tagLst>
</file>

<file path=ppt/tags/tag400.xml><?xml version="1.0" encoding="utf-8"?>
<p:tagLst xmlns:p="http://schemas.openxmlformats.org/presentationml/2006/main">
  <p:tag name="AS_UNIQUEID" val="1040"/>
</p:tagLst>
</file>

<file path=ppt/tags/tag401.xml><?xml version="1.0" encoding="utf-8"?>
<p:tagLst xmlns:p="http://schemas.openxmlformats.org/presentationml/2006/main">
  <p:tag name="AS_UNIQUEID" val="1072"/>
</p:tagLst>
</file>

<file path=ppt/tags/tag402.xml><?xml version="1.0" encoding="utf-8"?>
<p:tagLst xmlns:p="http://schemas.openxmlformats.org/presentationml/2006/main">
  <p:tag name="AS_UNIQUEID" val="1073"/>
</p:tagLst>
</file>

<file path=ppt/tags/tag403.xml><?xml version="1.0" encoding="utf-8"?>
<p:tagLst xmlns:p="http://schemas.openxmlformats.org/presentationml/2006/main">
  <p:tag name="AS_UNIQUEID" val="1074"/>
</p:tagLst>
</file>

<file path=ppt/tags/tag404.xml><?xml version="1.0" encoding="utf-8"?>
<p:tagLst xmlns:p="http://schemas.openxmlformats.org/presentationml/2006/main">
  <p:tag name="AS_UNIQUEID" val="1075"/>
</p:tagLst>
</file>

<file path=ppt/tags/tag405.xml><?xml version="1.0" encoding="utf-8"?>
<p:tagLst xmlns:p="http://schemas.openxmlformats.org/presentationml/2006/main">
  <p:tag name="AS_UNIQUEID" val="1076"/>
</p:tagLst>
</file>

<file path=ppt/tags/tag406.xml><?xml version="1.0" encoding="utf-8"?>
<p:tagLst xmlns:p="http://schemas.openxmlformats.org/presentationml/2006/main">
  <p:tag name="AS_UNIQUEID" val="1077"/>
</p:tagLst>
</file>

<file path=ppt/tags/tag407.xml><?xml version="1.0" encoding="utf-8"?>
<p:tagLst xmlns:p="http://schemas.openxmlformats.org/presentationml/2006/main">
  <p:tag name="AS_UNIQUEID" val="1078"/>
</p:tagLst>
</file>

<file path=ppt/tags/tag408.xml><?xml version="1.0" encoding="utf-8"?>
<p:tagLst xmlns:p="http://schemas.openxmlformats.org/presentationml/2006/main">
  <p:tag name="AS_UNIQUEID" val="1079"/>
</p:tagLst>
</file>

<file path=ppt/tags/tag409.xml><?xml version="1.0" encoding="utf-8"?>
<p:tagLst xmlns:p="http://schemas.openxmlformats.org/presentationml/2006/main">
  <p:tag name="AS_UNIQUEID" val="1080"/>
</p:tagLst>
</file>

<file path=ppt/tags/tag41.xml><?xml version="1.0" encoding="utf-8"?>
<p:tagLst xmlns:p="http://schemas.openxmlformats.org/presentationml/2006/main">
  <p:tag name="AS_UNIQUEID" val="14195"/>
</p:tagLst>
</file>

<file path=ppt/tags/tag410.xml><?xml version="1.0" encoding="utf-8"?>
<p:tagLst xmlns:p="http://schemas.openxmlformats.org/presentationml/2006/main">
  <p:tag name="AS_UNIQUEID" val="1081"/>
</p:tagLst>
</file>

<file path=ppt/tags/tag411.xml><?xml version="1.0" encoding="utf-8"?>
<p:tagLst xmlns:p="http://schemas.openxmlformats.org/presentationml/2006/main">
  <p:tag name="AS_UNIQUEID" val="1082"/>
</p:tagLst>
</file>

<file path=ppt/tags/tag412.xml><?xml version="1.0" encoding="utf-8"?>
<p:tagLst xmlns:p="http://schemas.openxmlformats.org/presentationml/2006/main">
  <p:tag name="AS_UNIQUEID" val="1083"/>
</p:tagLst>
</file>

<file path=ppt/tags/tag413.xml><?xml version="1.0" encoding="utf-8"?>
<p:tagLst xmlns:p="http://schemas.openxmlformats.org/presentationml/2006/main">
  <p:tag name="AS_UNIQUEID" val="1084"/>
</p:tagLst>
</file>

<file path=ppt/tags/tag414.xml><?xml version="1.0" encoding="utf-8"?>
<p:tagLst xmlns:p="http://schemas.openxmlformats.org/presentationml/2006/main">
  <p:tag name="AS_UNIQUEID" val="1085"/>
</p:tagLst>
</file>

<file path=ppt/tags/tag415.xml><?xml version="1.0" encoding="utf-8"?>
<p:tagLst xmlns:p="http://schemas.openxmlformats.org/presentationml/2006/main">
  <p:tag name="AS_UNIQUEID" val="1086"/>
</p:tagLst>
</file>

<file path=ppt/tags/tag416.xml><?xml version="1.0" encoding="utf-8"?>
<p:tagLst xmlns:p="http://schemas.openxmlformats.org/presentationml/2006/main">
  <p:tag name="AS_UNIQUEID" val="1087"/>
</p:tagLst>
</file>

<file path=ppt/tags/tag417.xml><?xml version="1.0" encoding="utf-8"?>
<p:tagLst xmlns:p="http://schemas.openxmlformats.org/presentationml/2006/main">
  <p:tag name="AS_UNIQUEID" val="1088"/>
</p:tagLst>
</file>

<file path=ppt/tags/tag418.xml><?xml version="1.0" encoding="utf-8"?>
<p:tagLst xmlns:p="http://schemas.openxmlformats.org/presentationml/2006/main">
  <p:tag name="KSO_WM_SPECIAL_SOURCE" val="bdnull"/>
</p:tagLst>
</file>

<file path=ppt/tags/tag419.xml><?xml version="1.0" encoding="utf-8"?>
<p:tagLst xmlns:p="http://schemas.openxmlformats.org/presentationml/2006/main">
  <p:tag name="AS_UNIQUEID" val="1069"/>
</p:tagLst>
</file>

<file path=ppt/tags/tag42.xml><?xml version="1.0" encoding="utf-8"?>
<p:tagLst xmlns:p="http://schemas.openxmlformats.org/presentationml/2006/main">
  <p:tag name="AS_UNIQUEID" val="14196"/>
</p:tagLst>
</file>

<file path=ppt/tags/tag420.xml><?xml version="1.0" encoding="utf-8"?>
<p:tagLst xmlns:p="http://schemas.openxmlformats.org/presentationml/2006/main">
  <p:tag name="AS_UNIQUEID" val="1070"/>
</p:tagLst>
</file>

<file path=ppt/tags/tag421.xml><?xml version="1.0" encoding="utf-8"?>
<p:tagLst xmlns:p="http://schemas.openxmlformats.org/presentationml/2006/main">
  <p:tag name="AS_UNIQUEID" val="1093"/>
</p:tagLst>
</file>

<file path=ppt/tags/tag422.xml><?xml version="1.0" encoding="utf-8"?>
<p:tagLst xmlns:p="http://schemas.openxmlformats.org/presentationml/2006/main">
  <p:tag name="AS_UNIQUEID" val="1094"/>
</p:tagLst>
</file>

<file path=ppt/tags/tag423.xml><?xml version="1.0" encoding="utf-8"?>
<p:tagLst xmlns:p="http://schemas.openxmlformats.org/presentationml/2006/main">
  <p:tag name="AS_UNIQUEID" val="1095"/>
</p:tagLst>
</file>

<file path=ppt/tags/tag424.xml><?xml version="1.0" encoding="utf-8"?>
<p:tagLst xmlns:p="http://schemas.openxmlformats.org/presentationml/2006/main">
  <p:tag name="AS_UNIQUEID" val="1096"/>
</p:tagLst>
</file>

<file path=ppt/tags/tag425.xml><?xml version="1.0" encoding="utf-8"?>
<p:tagLst xmlns:p="http://schemas.openxmlformats.org/presentationml/2006/main">
  <p:tag name="AS_UNIQUEID" val="1097"/>
</p:tagLst>
</file>

<file path=ppt/tags/tag426.xml><?xml version="1.0" encoding="utf-8"?>
<p:tagLst xmlns:p="http://schemas.openxmlformats.org/presentationml/2006/main">
  <p:tag name="AS_UNIQUEID" val="1098"/>
</p:tagLst>
</file>

<file path=ppt/tags/tag427.xml><?xml version="1.0" encoding="utf-8"?>
<p:tagLst xmlns:p="http://schemas.openxmlformats.org/presentationml/2006/main">
  <p:tag name="AS_UNIQUEID" val="1099"/>
</p:tagLst>
</file>

<file path=ppt/tags/tag428.xml><?xml version="1.0" encoding="utf-8"?>
<p:tagLst xmlns:p="http://schemas.openxmlformats.org/presentationml/2006/main">
  <p:tag name="AS_UNIQUEID" val="1100"/>
</p:tagLst>
</file>

<file path=ppt/tags/tag429.xml><?xml version="1.0" encoding="utf-8"?>
<p:tagLst xmlns:p="http://schemas.openxmlformats.org/presentationml/2006/main">
  <p:tag name="AS_UNIQUEID" val="1101"/>
</p:tagLst>
</file>

<file path=ppt/tags/tag43.xml><?xml version="1.0" encoding="utf-8"?>
<p:tagLst xmlns:p="http://schemas.openxmlformats.org/presentationml/2006/main">
  <p:tag name="AS_UNIQUEID" val="14197"/>
</p:tagLst>
</file>

<file path=ppt/tags/tag430.xml><?xml version="1.0" encoding="utf-8"?>
<p:tagLst xmlns:p="http://schemas.openxmlformats.org/presentationml/2006/main">
  <p:tag name="AS_UNIQUEID" val="1102"/>
</p:tagLst>
</file>

<file path=ppt/tags/tag431.xml><?xml version="1.0" encoding="utf-8"?>
<p:tagLst xmlns:p="http://schemas.openxmlformats.org/presentationml/2006/main">
  <p:tag name="AS_UNIQUEID" val="1103"/>
</p:tagLst>
</file>

<file path=ppt/tags/tag432.xml><?xml version="1.0" encoding="utf-8"?>
<p:tagLst xmlns:p="http://schemas.openxmlformats.org/presentationml/2006/main">
  <p:tag name="AS_UNIQUEID" val="1104"/>
</p:tagLst>
</file>

<file path=ppt/tags/tag433.xml><?xml version="1.0" encoding="utf-8"?>
<p:tagLst xmlns:p="http://schemas.openxmlformats.org/presentationml/2006/main">
  <p:tag name="AS_UNIQUEID" val="1105"/>
  <p:tag name="KSO_WM_BEAUTIFY_FLAG" val=""/>
</p:tagLst>
</file>

<file path=ppt/tags/tag434.xml><?xml version="1.0" encoding="utf-8"?>
<p:tagLst xmlns:p="http://schemas.openxmlformats.org/presentationml/2006/main">
  <p:tag name="AS_UNIQUEID" val="1106"/>
  <p:tag name="KSO_WM_BEAUTIFY_FLAG" val=""/>
</p:tagLst>
</file>

<file path=ppt/tags/tag435.xml><?xml version="1.0" encoding="utf-8"?>
<p:tagLst xmlns:p="http://schemas.openxmlformats.org/presentationml/2006/main">
  <p:tag name="AS_UNIQUEID" val="1107"/>
  <p:tag name="KSO_WM_BEAUTIFY_FLAG" val=""/>
</p:tagLst>
</file>

<file path=ppt/tags/tag436.xml><?xml version="1.0" encoding="utf-8"?>
<p:tagLst xmlns:p="http://schemas.openxmlformats.org/presentationml/2006/main">
  <p:tag name="AS_UNIQUEID" val="1108"/>
  <p:tag name="KSO_WM_BEAUTIFY_FLAG" val=""/>
</p:tagLst>
</file>

<file path=ppt/tags/tag437.xml><?xml version="1.0" encoding="utf-8"?>
<p:tagLst xmlns:p="http://schemas.openxmlformats.org/presentationml/2006/main">
  <p:tag name="KSO_WM_SPECIAL_SOURCE" val="bdnull"/>
</p:tagLst>
</file>

<file path=ppt/tags/tag438.xml><?xml version="1.0" encoding="utf-8"?>
<p:tagLst xmlns:p="http://schemas.openxmlformats.org/presentationml/2006/main">
  <p:tag name="AS_UNIQUEID" val="1090"/>
</p:tagLst>
</file>

<file path=ppt/tags/tag439.xml><?xml version="1.0" encoding="utf-8"?>
<p:tagLst xmlns:p="http://schemas.openxmlformats.org/presentationml/2006/main">
  <p:tag name="AS_UNIQUEID" val="1091"/>
</p:tagLst>
</file>

<file path=ppt/tags/tag44.xml><?xml version="1.0" encoding="utf-8"?>
<p:tagLst xmlns:p="http://schemas.openxmlformats.org/presentationml/2006/main">
  <p:tag name="AS_UNIQUEID" val="14198"/>
</p:tagLst>
</file>

<file path=ppt/tags/tag440.xml><?xml version="1.0" encoding="utf-8"?>
<p:tagLst xmlns:p="http://schemas.openxmlformats.org/presentationml/2006/main">
  <p:tag name="AS_UNIQUEID" val="12006"/>
  <p:tag name="KSO_WM_BEAUTIFY_FLAG" val=""/>
</p:tagLst>
</file>

<file path=ppt/tags/tag441.xml><?xml version="1.0" encoding="utf-8"?>
<p:tagLst xmlns:p="http://schemas.openxmlformats.org/presentationml/2006/main">
  <p:tag name="AS_UNIQUEID" val="12007"/>
  <p:tag name="KSO_WM_BEAUTIFY_FLAG" val=""/>
  <p:tag name="KSO_WM_UNIT_TEXT_FILL_FORE_SCHEMECOLOR_INDEX" val="13"/>
  <p:tag name="KSO_WM_UNIT_TEXT_FILL_FORE_SCHEMECOLOR_INDEX_BRIGHTNESS" val="0"/>
  <p:tag name="KSO_WM_UNIT_TEXT_FILL_TYPE" val="1"/>
</p:tagLst>
</file>

<file path=ppt/tags/tag442.xml><?xml version="1.0" encoding="utf-8"?>
<p:tagLst xmlns:p="http://schemas.openxmlformats.org/presentationml/2006/main">
  <p:tag name="AS_UNIQUEID" val="12008"/>
  <p:tag name="KSO_WM_BEAUTIFY_FLAG" val=""/>
  <p:tag name="KSO_WM_UNIT_TEXT_FILL_FORE_SCHEMECOLOR_INDEX" val="13"/>
  <p:tag name="KSO_WM_UNIT_TEXT_FILL_FORE_SCHEMECOLOR_INDEX_BRIGHTNESS" val="0"/>
  <p:tag name="KSO_WM_UNIT_TEXT_FILL_TYPE" val="1"/>
</p:tagLst>
</file>

<file path=ppt/tags/tag443.xml><?xml version="1.0" encoding="utf-8"?>
<p:tagLst xmlns:p="http://schemas.openxmlformats.org/presentationml/2006/main">
  <p:tag name="AS_UNIQUEID" val="12009"/>
  <p:tag name="KSO_WM_BEAUTIFY_FLAG" val=""/>
  <p:tag name="KSO_WM_UNIT_TEXT_FILL_FORE_SCHEMECOLOR_INDEX" val="13"/>
  <p:tag name="KSO_WM_UNIT_TEXT_FILL_FORE_SCHEMECOLOR_INDEX_BRIGHTNESS" val="0"/>
  <p:tag name="KSO_WM_UNIT_TEXT_FILL_TYPE" val="1"/>
</p:tagLst>
</file>

<file path=ppt/tags/tag444.xml><?xml version="1.0" encoding="utf-8"?>
<p:tagLst xmlns:p="http://schemas.openxmlformats.org/presentationml/2006/main">
  <p:tag name="AS_UNIQUEID" val="12010"/>
  <p:tag name="KSO_WM_BEAUTIFY_FLAG" val=""/>
  <p:tag name="KSO_WM_UNIT_TEXT_FILL_FORE_SCHEMECOLOR_INDEX" val="13"/>
  <p:tag name="KSO_WM_UNIT_TEXT_FILL_FORE_SCHEMECOLOR_INDEX_BRIGHTNESS" val="0"/>
  <p:tag name="KSO_WM_UNIT_TEXT_FILL_TYPE" val="1"/>
</p:tagLst>
</file>

<file path=ppt/tags/tag445.xml><?xml version="1.0" encoding="utf-8"?>
<p:tagLst xmlns:p="http://schemas.openxmlformats.org/presentationml/2006/main">
  <p:tag name="AS_UNIQUEID" val="12011"/>
</p:tagLst>
</file>

<file path=ppt/tags/tag446.xml><?xml version="1.0" encoding="utf-8"?>
<p:tagLst xmlns:p="http://schemas.openxmlformats.org/presentationml/2006/main">
  <p:tag name="AS_UNIQUEID" val="12012"/>
  <p:tag name="KSO_WM_BEAUTIFY_FLAG" val=""/>
</p:tagLst>
</file>

<file path=ppt/tags/tag447.xml><?xml version="1.0" encoding="utf-8"?>
<p:tagLst xmlns:p="http://schemas.openxmlformats.org/presentationml/2006/main">
  <p:tag name="AS_UNIQUEID" val="12013"/>
  <p:tag name="KSO_WM_BEAUTIFY_FLAG" val=""/>
</p:tagLst>
</file>

<file path=ppt/tags/tag448.xml><?xml version="1.0" encoding="utf-8"?>
<p:tagLst xmlns:p="http://schemas.openxmlformats.org/presentationml/2006/main">
  <p:tag name="AS_UNIQUEID" val="12014"/>
  <p:tag name="KSO_WM_BEAUTIFY_FLAG" val=""/>
</p:tagLst>
</file>

<file path=ppt/tags/tag449.xml><?xml version="1.0" encoding="utf-8"?>
<p:tagLst xmlns:p="http://schemas.openxmlformats.org/presentationml/2006/main">
  <p:tag name="AS_UNIQUEID" val="808"/>
</p:tagLst>
</file>

<file path=ppt/tags/tag45.xml><?xml version="1.0" encoding="utf-8"?>
<p:tagLst xmlns:p="http://schemas.openxmlformats.org/presentationml/2006/main">
  <p:tag name="AS_UNIQUEID" val="14199"/>
</p:tagLst>
</file>

<file path=ppt/tags/tag450.xml><?xml version="1.0" encoding="utf-8"?>
<p:tagLst xmlns:p="http://schemas.openxmlformats.org/presentationml/2006/main">
  <p:tag name="AS_UNIQUEID" val="809"/>
</p:tagLst>
</file>

<file path=ppt/tags/tag451.xml><?xml version="1.0" encoding="utf-8"?>
<p:tagLst xmlns:p="http://schemas.openxmlformats.org/presentationml/2006/main">
  <p:tag name="AS_UNIQUEID" val="810"/>
</p:tagLst>
</file>

<file path=ppt/tags/tag452.xml><?xml version="1.0" encoding="utf-8"?>
<p:tagLst xmlns:p="http://schemas.openxmlformats.org/presentationml/2006/main">
  <p:tag name="AS_UNIQUEID" val="813"/>
</p:tagLst>
</file>

<file path=ppt/tags/tag453.xml><?xml version="1.0" encoding="utf-8"?>
<p:tagLst xmlns:p="http://schemas.openxmlformats.org/presentationml/2006/main">
  <p:tag name="AS_UNIQUEID" val="816"/>
</p:tagLst>
</file>

<file path=ppt/tags/tag454.xml><?xml version="1.0" encoding="utf-8"?>
<p:tagLst xmlns:p="http://schemas.openxmlformats.org/presentationml/2006/main">
  <p:tag name="AS_UNIQUEID" val="674"/>
</p:tagLst>
</file>

<file path=ppt/tags/tag455.xml><?xml version="1.0" encoding="utf-8"?>
<p:tagLst xmlns:p="http://schemas.openxmlformats.org/presentationml/2006/main">
  <p:tag name="AS_UNIQUEID" val="5278"/>
  <p:tag name="KSO_WM_BEAUTIFY_FLAG" val=""/>
  <p:tag name="KSO_WM_UNIT_TEXT_FILL_FORE_SCHEMECOLOR_INDEX" val="13"/>
  <p:tag name="KSO_WM_UNIT_TEXT_FILL_FORE_SCHEMECOLOR_INDEX_BRIGHTNESS" val="0"/>
  <p:tag name="KSO_WM_UNIT_TEXT_FILL_TYPE" val="1"/>
</p:tagLst>
</file>

<file path=ppt/tags/tag456.xml><?xml version="1.0" encoding="utf-8"?>
<p:tagLst xmlns:p="http://schemas.openxmlformats.org/presentationml/2006/main">
  <p:tag name="AS_UNIQUEID" val="808"/>
</p:tagLst>
</file>

<file path=ppt/tags/tag457.xml><?xml version="1.0" encoding="utf-8"?>
<p:tagLst xmlns:p="http://schemas.openxmlformats.org/presentationml/2006/main">
  <p:tag name="AS_UNIQUEID" val="809"/>
</p:tagLst>
</file>

<file path=ppt/tags/tag458.xml><?xml version="1.0" encoding="utf-8"?>
<p:tagLst xmlns:p="http://schemas.openxmlformats.org/presentationml/2006/main">
  <p:tag name="AS_UNIQUEID" val="812"/>
</p:tagLst>
</file>

<file path=ppt/tags/tag459.xml><?xml version="1.0" encoding="utf-8"?>
<p:tagLst xmlns:p="http://schemas.openxmlformats.org/presentationml/2006/main">
  <p:tag name="AS_UNIQUEID" val="814"/>
</p:tagLst>
</file>

<file path=ppt/tags/tag46.xml><?xml version="1.0" encoding="utf-8"?>
<p:tagLst xmlns:p="http://schemas.openxmlformats.org/presentationml/2006/main">
  <p:tag name="AS_UNIQUEID" val="14200"/>
</p:tagLst>
</file>

<file path=ppt/tags/tag460.xml><?xml version="1.0" encoding="utf-8"?>
<p:tagLst xmlns:p="http://schemas.openxmlformats.org/presentationml/2006/main">
  <p:tag name="AS_UNIQUEID" val="817"/>
</p:tagLst>
</file>

<file path=ppt/tags/tag461.xml><?xml version="1.0" encoding="utf-8"?>
<p:tagLst xmlns:p="http://schemas.openxmlformats.org/presentationml/2006/main">
  <p:tag name="AS_UNIQUEID" val="674"/>
</p:tagLst>
</file>

<file path=ppt/tags/tag462.xml><?xml version="1.0" encoding="utf-8"?>
<p:tagLst xmlns:p="http://schemas.openxmlformats.org/presentationml/2006/main">
  <p:tag name="AS_UNIQUEID" val="5278"/>
  <p:tag name="KSO_WM_BEAUTIFY_FLAG" val=""/>
  <p:tag name="KSO_WM_UNIT_TEXT_FILL_FORE_SCHEMECOLOR_INDEX" val="13"/>
  <p:tag name="KSO_WM_UNIT_TEXT_FILL_FORE_SCHEMECOLOR_INDEX_BRIGHTNESS" val="0"/>
  <p:tag name="KSO_WM_UNIT_TEXT_FILL_TYPE" val="1"/>
</p:tagLst>
</file>

<file path=ppt/tags/tag463.xml><?xml version="1.0" encoding="utf-8"?>
<p:tagLst xmlns:p="http://schemas.openxmlformats.org/presentationml/2006/main">
  <p:tag name="AS_UNIQUEID" val="808"/>
</p:tagLst>
</file>

<file path=ppt/tags/tag464.xml><?xml version="1.0" encoding="utf-8"?>
<p:tagLst xmlns:p="http://schemas.openxmlformats.org/presentationml/2006/main">
  <p:tag name="AS_UNIQUEID" val="809"/>
</p:tagLst>
</file>

<file path=ppt/tags/tag465.xml><?xml version="1.0" encoding="utf-8"?>
<p:tagLst xmlns:p="http://schemas.openxmlformats.org/presentationml/2006/main">
  <p:tag name="AS_UNIQUEID" val="811"/>
</p:tagLst>
</file>

<file path=ppt/tags/tag466.xml><?xml version="1.0" encoding="utf-8"?>
<p:tagLst xmlns:p="http://schemas.openxmlformats.org/presentationml/2006/main">
  <p:tag name="AS_UNIQUEID" val="815"/>
</p:tagLst>
</file>

<file path=ppt/tags/tag467.xml><?xml version="1.0" encoding="utf-8"?>
<p:tagLst xmlns:p="http://schemas.openxmlformats.org/presentationml/2006/main">
  <p:tag name="AS_UNIQUEID" val="818"/>
</p:tagLst>
</file>

<file path=ppt/tags/tag468.xml><?xml version="1.0" encoding="utf-8"?>
<p:tagLst xmlns:p="http://schemas.openxmlformats.org/presentationml/2006/main">
  <p:tag name="AS_UNIQUEID" val="674"/>
</p:tagLst>
</file>

<file path=ppt/tags/tag469.xml><?xml version="1.0" encoding="utf-8"?>
<p:tagLst xmlns:p="http://schemas.openxmlformats.org/presentationml/2006/main">
  <p:tag name="AS_UNIQUEID" val="5278"/>
  <p:tag name="KSO_WM_BEAUTIFY_FLAG" val=""/>
  <p:tag name="KSO_WM_UNIT_TEXT_FILL_FORE_SCHEMECOLOR_INDEX" val="13"/>
  <p:tag name="KSO_WM_UNIT_TEXT_FILL_FORE_SCHEMECOLOR_INDEX_BRIGHTNESS" val="0"/>
  <p:tag name="KSO_WM_UNIT_TEXT_FILL_TYPE" val="1"/>
</p:tagLst>
</file>

<file path=ppt/tags/tag47.xml><?xml version="1.0" encoding="utf-8"?>
<p:tagLst xmlns:p="http://schemas.openxmlformats.org/presentationml/2006/main">
  <p:tag name="AS_UNIQUEID" val="14202"/>
</p:tagLst>
</file>

<file path=ppt/tags/tag470.xml><?xml version="1.0" encoding="utf-8"?>
<p:tagLst xmlns:p="http://schemas.openxmlformats.org/presentationml/2006/main">
  <p:tag name="AS_UNIQUEID" val="12020"/>
</p:tagLst>
</file>

<file path=ppt/tags/tag471.xml><?xml version="1.0" encoding="utf-8"?>
<p:tagLst xmlns:p="http://schemas.openxmlformats.org/presentationml/2006/main">
  <p:tag name="AS_UNIQUEID" val="12021"/>
  <p:tag name="KSO_WM_BEAUTIFY_FLAG" val=""/>
</p:tagLst>
</file>

<file path=ppt/tags/tag472.xml><?xml version="1.0" encoding="utf-8"?>
<p:tagLst xmlns:p="http://schemas.openxmlformats.org/presentationml/2006/main">
  <p:tag name="AS_UNIQUEID" val="12022"/>
  <p:tag name="KSO_WM_BEAUTIFY_FLAG" val=""/>
</p:tagLst>
</file>

<file path=ppt/tags/tag473.xml><?xml version="1.0" encoding="utf-8"?>
<p:tagLst xmlns:p="http://schemas.openxmlformats.org/presentationml/2006/main">
  <p:tag name="AS_UNIQUEID" val="12023"/>
</p:tagLst>
</file>

<file path=ppt/tags/tag474.xml><?xml version="1.0" encoding="utf-8"?>
<p:tagLst xmlns:p="http://schemas.openxmlformats.org/presentationml/2006/main">
  <p:tag name="AS_UNIQUEID" val="12024"/>
</p:tagLst>
</file>

<file path=ppt/tags/tag475.xml><?xml version="1.0" encoding="utf-8"?>
<p:tagLst xmlns:p="http://schemas.openxmlformats.org/presentationml/2006/main">
  <p:tag name="AS_UNIQUEID" val="12025"/>
</p:tagLst>
</file>

<file path=ppt/tags/tag476.xml><?xml version="1.0" encoding="utf-8"?>
<p:tagLst xmlns:p="http://schemas.openxmlformats.org/presentationml/2006/main">
  <p:tag name="AS_UNIQUEID" val="12026"/>
</p:tagLst>
</file>

<file path=ppt/tags/tag477.xml><?xml version="1.0" encoding="utf-8"?>
<p:tagLst xmlns:p="http://schemas.openxmlformats.org/presentationml/2006/main">
  <p:tag name="AS_UNIQUEID" val="12027"/>
</p:tagLst>
</file>

<file path=ppt/tags/tag478.xml><?xml version="1.0" encoding="utf-8"?>
<p:tagLst xmlns:p="http://schemas.openxmlformats.org/presentationml/2006/main">
  <p:tag name="AS_UNIQUEID" val="12028"/>
</p:tagLst>
</file>

<file path=ppt/tags/tag479.xml><?xml version="1.0" encoding="utf-8"?>
<p:tagLst xmlns:p="http://schemas.openxmlformats.org/presentationml/2006/main">
  <p:tag name="AS_UNIQUEID" val="509"/>
</p:tagLst>
</file>

<file path=ppt/tags/tag48.xml><?xml version="1.0" encoding="utf-8"?>
<p:tagLst xmlns:p="http://schemas.openxmlformats.org/presentationml/2006/main">
  <p:tag name="AS_UNIQUEID" val="14203"/>
</p:tagLst>
</file>

<file path=ppt/tags/tag480.xml><?xml version="1.0" encoding="utf-8"?>
<p:tagLst xmlns:p="http://schemas.openxmlformats.org/presentationml/2006/main">
  <p:tag name="AS_UNIQUEID" val="1183"/>
</p:tagLst>
</file>

<file path=ppt/tags/tag481.xml><?xml version="1.0" encoding="utf-8"?>
<p:tagLst xmlns:p="http://schemas.openxmlformats.org/presentationml/2006/main">
  <p:tag name="AS_UNIQUEID" val="1184"/>
</p:tagLst>
</file>

<file path=ppt/tags/tag482.xml><?xml version="1.0" encoding="utf-8"?>
<p:tagLst xmlns:p="http://schemas.openxmlformats.org/presentationml/2006/main">
  <p:tag name="AS_UNIQUEID" val="1185"/>
</p:tagLst>
</file>

<file path=ppt/tags/tag483.xml><?xml version="1.0" encoding="utf-8"?>
<p:tagLst xmlns:p="http://schemas.openxmlformats.org/presentationml/2006/main">
  <p:tag name="AS_UNIQUEID" val="1186"/>
</p:tagLst>
</file>

<file path=ppt/tags/tag484.xml><?xml version="1.0" encoding="utf-8"?>
<p:tagLst xmlns:p="http://schemas.openxmlformats.org/presentationml/2006/main">
  <p:tag name="AS_UNIQUEID" val="1187"/>
</p:tagLst>
</file>

<file path=ppt/tags/tag485.xml><?xml version="1.0" encoding="utf-8"?>
<p:tagLst xmlns:p="http://schemas.openxmlformats.org/presentationml/2006/main">
  <p:tag name="AS_UNIQUEID" val="1190"/>
</p:tagLst>
</file>

<file path=ppt/tags/tag486.xml><?xml version="1.0" encoding="utf-8"?>
<p:tagLst xmlns:p="http://schemas.openxmlformats.org/presentationml/2006/main">
  <p:tag name="AS_UNIQUEID" val="12030"/>
  <p:tag name="KSO_WM_BEAUTIFY_FLAG" val=""/>
</p:tagLst>
</file>

<file path=ppt/tags/tag487.xml><?xml version="1.0" encoding="utf-8"?>
<p:tagLst xmlns:p="http://schemas.openxmlformats.org/presentationml/2006/main">
  <p:tag name="KSO_WM_SPECIAL_SOURCE" val="bdnull"/>
</p:tagLst>
</file>

<file path=ppt/tags/tag488.xml><?xml version="1.0" encoding="utf-8"?>
<p:tagLst xmlns:p="http://schemas.openxmlformats.org/presentationml/2006/main">
  <p:tag name="AS_UNIQUEID" val="841"/>
</p:tagLst>
</file>

<file path=ppt/tags/tag489.xml><?xml version="1.0" encoding="utf-8"?>
<p:tagLst xmlns:p="http://schemas.openxmlformats.org/presentationml/2006/main">
  <p:tag name="AS_UNIQUEID" val="137"/>
</p:tagLst>
</file>

<file path=ppt/tags/tag49.xml><?xml version="1.0" encoding="utf-8"?>
<p:tagLst xmlns:p="http://schemas.openxmlformats.org/presentationml/2006/main">
  <p:tag name="AS_UNIQUEID" val="14204"/>
</p:tagLst>
</file>

<file path=ppt/tags/tag490.xml><?xml version="1.0" encoding="utf-8"?>
<p:tagLst xmlns:p="http://schemas.openxmlformats.org/presentationml/2006/main">
  <p:tag name="AS_UNIQUEID" val="138"/>
</p:tagLst>
</file>

<file path=ppt/tags/tag491.xml><?xml version="1.0" encoding="utf-8"?>
<p:tagLst xmlns:p="http://schemas.openxmlformats.org/presentationml/2006/main">
  <p:tag name="AS_UNIQUEID" val="509"/>
</p:tagLst>
</file>

<file path=ppt/tags/tag492.xml><?xml version="1.0" encoding="utf-8"?>
<p:tagLst xmlns:p="http://schemas.openxmlformats.org/presentationml/2006/main">
  <p:tag name="AS_UNIQUEID" val="1192"/>
</p:tagLst>
</file>

<file path=ppt/tags/tag493.xml><?xml version="1.0" encoding="utf-8"?>
<p:tagLst xmlns:p="http://schemas.openxmlformats.org/presentationml/2006/main">
  <p:tag name="AS_UNIQUEID" val="1193"/>
</p:tagLst>
</file>

<file path=ppt/tags/tag494.xml><?xml version="1.0" encoding="utf-8"?>
<p:tagLst xmlns:p="http://schemas.openxmlformats.org/presentationml/2006/main">
  <p:tag name="AS_UNIQUEID" val="1194"/>
</p:tagLst>
</file>

<file path=ppt/tags/tag495.xml><?xml version="1.0" encoding="utf-8"?>
<p:tagLst xmlns:p="http://schemas.openxmlformats.org/presentationml/2006/main">
  <p:tag name="AS_UNIQUEID" val="12030"/>
  <p:tag name="KSO_WM_BEAUTIFY_FLAG" val=""/>
</p:tagLst>
</file>

<file path=ppt/tags/tag496.xml><?xml version="1.0" encoding="utf-8"?>
<p:tagLst xmlns:p="http://schemas.openxmlformats.org/presentationml/2006/main">
  <p:tag name="KSO_WM_SPECIAL_SOURCE" val="bdnull"/>
</p:tagLst>
</file>

<file path=ppt/tags/tag497.xml><?xml version="1.0" encoding="utf-8"?>
<p:tagLst xmlns:p="http://schemas.openxmlformats.org/presentationml/2006/main">
  <p:tag name="AS_UNIQUEID" val="1208"/>
  <p:tag name="KSO_WM_UNIT_TABLE_BEAUTIFY" val="smartTable{ccad34ba-45aa-4f7e-89b0-64c04c4e0fe4}"/>
  <p:tag name="TABLE_ENDDRAG_ORIGIN_RECT" val="852*419"/>
  <p:tag name="TABLE_ENDDRAG_RECT" val="44*104*852*419"/>
</p:tagLst>
</file>

<file path=ppt/tags/tag498.xml><?xml version="1.0" encoding="utf-8"?>
<p:tagLst xmlns:p="http://schemas.openxmlformats.org/presentationml/2006/main">
  <p:tag name="AS_UNIQUEID" val="303"/>
</p:tagLst>
</file>

<file path=ppt/tags/tag499.xml><?xml version="1.0" encoding="utf-8"?>
<p:tagLst xmlns:p="http://schemas.openxmlformats.org/presentationml/2006/main">
  <p:tag name="AS_UNIQUEID" val="1209"/>
</p:tagLst>
</file>

<file path=ppt/tags/tag5.xml><?xml version="1.0" encoding="utf-8"?>
<p:tagLst xmlns:p="http://schemas.openxmlformats.org/presentationml/2006/main">
  <p:tag name="AS_UNIQUEID" val="14151"/>
</p:tagLst>
</file>

<file path=ppt/tags/tag50.xml><?xml version="1.0" encoding="utf-8"?>
<p:tagLst xmlns:p="http://schemas.openxmlformats.org/presentationml/2006/main">
  <p:tag name="AS_UNIQUEID" val="14205"/>
</p:tagLst>
</file>

<file path=ppt/tags/tag500.xml><?xml version="1.0" encoding="utf-8"?>
<p:tagLst xmlns:p="http://schemas.openxmlformats.org/presentationml/2006/main">
  <p:tag name="AS_UNIQUEID" val="12030"/>
  <p:tag name="KSO_WM_BEAUTIFY_FLAG" val=""/>
</p:tagLst>
</file>

<file path=ppt/tags/tag501.xml><?xml version="1.0" encoding="utf-8"?>
<p:tagLst xmlns:p="http://schemas.openxmlformats.org/presentationml/2006/main">
  <p:tag name="KSO_WM_SPECIAL_SOURCE" val="bdnull"/>
</p:tagLst>
</file>

<file path=ppt/tags/tag502.xml><?xml version="1.0" encoding="utf-8"?>
<p:tagLst xmlns:p="http://schemas.openxmlformats.org/presentationml/2006/main">
  <p:tag name="AS_UNIQUEID" val="8093"/>
  <p:tag name="KSO_WM_BEAUTIFY_FLAG" val=""/>
</p:tagLst>
</file>

<file path=ppt/tags/tag503.xml><?xml version="1.0" encoding="utf-8"?>
<p:tagLst xmlns:p="http://schemas.openxmlformats.org/presentationml/2006/main">
  <p:tag name="AS_UNIQUEID" val="8091"/>
  <p:tag name="KSO_WM_BEAUTIFY_FLAG" val=""/>
</p:tagLst>
</file>

<file path=ppt/tags/tag504.xml><?xml version="1.0" encoding="utf-8"?>
<p:tagLst xmlns:p="http://schemas.openxmlformats.org/presentationml/2006/main">
  <p:tag name="AS_UNIQUEID" val="8092"/>
  <p:tag name="KSO_WM_BEAUTIFY_FLAG" val=""/>
</p:tagLst>
</file>

<file path=ppt/tags/tag505.xml><?xml version="1.0" encoding="utf-8"?>
<p:tagLst xmlns:p="http://schemas.openxmlformats.org/presentationml/2006/main">
  <p:tag name="AS_UNIQUEID" val="208"/>
  <p:tag name="KSO_WM_BEAUTIFY_FLAG" val=""/>
</p:tagLst>
</file>

<file path=ppt/tags/tag506.xml><?xml version="1.0" encoding="utf-8"?>
<p:tagLst xmlns:p="http://schemas.openxmlformats.org/presentationml/2006/main">
  <p:tag name="AS_UNIQUEID" val="14284"/>
</p:tagLst>
</file>

<file path=ppt/tags/tag507.xml><?xml version="1.0" encoding="utf-8"?>
<p:tagLst xmlns:p="http://schemas.openxmlformats.org/presentationml/2006/main">
  <p:tag name="AS_UNIQUEID" val="12049"/>
</p:tagLst>
</file>

<file path=ppt/tags/tag508.xml><?xml version="1.0" encoding="utf-8"?>
<p:tagLst xmlns:p="http://schemas.openxmlformats.org/presentationml/2006/main">
  <p:tag name="AS_UNIQUEID" val="12050"/>
</p:tagLst>
</file>

<file path=ppt/tags/tag509.xml><?xml version="1.0" encoding="utf-8"?>
<p:tagLst xmlns:p="http://schemas.openxmlformats.org/presentationml/2006/main">
  <p:tag name="AS_UNIQUEID" val="12051"/>
</p:tagLst>
</file>

<file path=ppt/tags/tag51.xml><?xml version="1.0" encoding="utf-8"?>
<p:tagLst xmlns:p="http://schemas.openxmlformats.org/presentationml/2006/main">
  <p:tag name="AS_UNIQUEID" val="14206"/>
</p:tagLst>
</file>

<file path=ppt/tags/tag510.xml><?xml version="1.0" encoding="utf-8"?>
<p:tagLst xmlns:p="http://schemas.openxmlformats.org/presentationml/2006/main">
  <p:tag name="AS_UNIQUEID" val="12052"/>
</p:tagLst>
</file>

<file path=ppt/tags/tag511.xml><?xml version="1.0" encoding="utf-8"?>
<p:tagLst xmlns:p="http://schemas.openxmlformats.org/presentationml/2006/main">
  <p:tag name="AS_UNIQUEID" val="12053"/>
</p:tagLst>
</file>

<file path=ppt/tags/tag512.xml><?xml version="1.0" encoding="utf-8"?>
<p:tagLst xmlns:p="http://schemas.openxmlformats.org/presentationml/2006/main">
  <p:tag name="AS_UNIQUEID" val="12054"/>
</p:tagLst>
</file>

<file path=ppt/tags/tag513.xml><?xml version="1.0" encoding="utf-8"?>
<p:tagLst xmlns:p="http://schemas.openxmlformats.org/presentationml/2006/main">
  <p:tag name="AS_UNIQUEID" val="12055"/>
</p:tagLst>
</file>

<file path=ppt/tags/tag514.xml><?xml version="1.0" encoding="utf-8"?>
<p:tagLst xmlns:p="http://schemas.openxmlformats.org/presentationml/2006/main">
  <p:tag name="AS_UNIQUEID" val="12056"/>
</p:tagLst>
</file>

<file path=ppt/tags/tag515.xml><?xml version="1.0" encoding="utf-8"?>
<p:tagLst xmlns:p="http://schemas.openxmlformats.org/presentationml/2006/main">
  <p:tag name="AS_UNIQUEID" val="12057"/>
  <p:tag name="KSO_WM_BEAUTIFY_FLAG" val=""/>
</p:tagLst>
</file>

<file path=ppt/tags/tag516.xml><?xml version="1.0" encoding="utf-8"?>
<p:tagLst xmlns:p="http://schemas.openxmlformats.org/presentationml/2006/main">
  <p:tag name="AS_UNIQUEID" val="12058"/>
</p:tagLst>
</file>

<file path=ppt/tags/tag517.xml><?xml version="1.0" encoding="utf-8"?>
<p:tagLst xmlns:p="http://schemas.openxmlformats.org/presentationml/2006/main">
  <p:tag name="AS_UNIQUEID" val="12059"/>
  <p:tag name="KSO_WM_BEAUTIFY_FLAG" val=""/>
</p:tagLst>
</file>

<file path=ppt/tags/tag518.xml><?xml version="1.0" encoding="utf-8"?>
<p:tagLst xmlns:p="http://schemas.openxmlformats.org/presentationml/2006/main">
  <p:tag name="AS_UNIQUEID" val="12060"/>
</p:tagLst>
</file>

<file path=ppt/tags/tag519.xml><?xml version="1.0" encoding="utf-8"?>
<p:tagLst xmlns:p="http://schemas.openxmlformats.org/presentationml/2006/main">
  <p:tag name="AS_UNIQUEID" val="12061"/>
</p:tagLst>
</file>

<file path=ppt/tags/tag52.xml><?xml version="1.0" encoding="utf-8"?>
<p:tagLst xmlns:p="http://schemas.openxmlformats.org/presentationml/2006/main">
  <p:tag name="AS_UNIQUEID" val="14208"/>
</p:tagLst>
</file>

<file path=ppt/tags/tag520.xml><?xml version="1.0" encoding="utf-8"?>
<p:tagLst xmlns:p="http://schemas.openxmlformats.org/presentationml/2006/main">
  <p:tag name="AS_UNIQUEID" val="12062"/>
</p:tagLst>
</file>

<file path=ppt/tags/tag521.xml><?xml version="1.0" encoding="utf-8"?>
<p:tagLst xmlns:p="http://schemas.openxmlformats.org/presentationml/2006/main">
  <p:tag name="AS_UNIQUEID" val="12063"/>
</p:tagLst>
</file>

<file path=ppt/tags/tag522.xml><?xml version="1.0" encoding="utf-8"?>
<p:tagLst xmlns:p="http://schemas.openxmlformats.org/presentationml/2006/main">
  <p:tag name="AS_UNIQUEID" val="12064"/>
</p:tagLst>
</file>

<file path=ppt/tags/tag523.xml><?xml version="1.0" encoding="utf-8"?>
<p:tagLst xmlns:p="http://schemas.openxmlformats.org/presentationml/2006/main">
  <p:tag name="AS_UNIQUEID" val="12066"/>
  <p:tag name="KSO_WM_BEAUTIFY_FLAG" val=""/>
</p:tagLst>
</file>

<file path=ppt/tags/tag524.xml><?xml version="1.0" encoding="utf-8"?>
<p:tagLst xmlns:p="http://schemas.openxmlformats.org/presentationml/2006/main">
  <p:tag name="AS_UNIQUEID" val="12067"/>
  <p:tag name="KSO_WM_BEAUTIFY_FLAG" val=""/>
</p:tagLst>
</file>

<file path=ppt/tags/tag525.xml><?xml version="1.0" encoding="utf-8"?>
<p:tagLst xmlns:p="http://schemas.openxmlformats.org/presentationml/2006/main">
  <p:tag name="AS_UNIQUEID" val="12068"/>
  <p:tag name="KSO_WM_BEAUTIFY_FLAG" val=""/>
</p:tagLst>
</file>

<file path=ppt/tags/tag526.xml><?xml version="1.0" encoding="utf-8"?>
<p:tagLst xmlns:p="http://schemas.openxmlformats.org/presentationml/2006/main">
  <p:tag name="AS_UNIQUEID" val="12069"/>
  <p:tag name="KSO_WM_BEAUTIFY_FLAG" val=""/>
</p:tagLst>
</file>

<file path=ppt/tags/tag527.xml><?xml version="1.0" encoding="utf-8"?>
<p:tagLst xmlns:p="http://schemas.openxmlformats.org/presentationml/2006/main">
  <p:tag name="AS_UNIQUEID" val="12070"/>
  <p:tag name="KSO_WM_BEAUTIFY_FLAG" val=""/>
</p:tagLst>
</file>

<file path=ppt/tags/tag528.xml><?xml version="1.0" encoding="utf-8"?>
<p:tagLst xmlns:p="http://schemas.openxmlformats.org/presentationml/2006/main">
  <p:tag name="AS_UNIQUEID" val="12071"/>
  <p:tag name="KSO_WM_BEAUTIFY_FLAG" val=""/>
</p:tagLst>
</file>

<file path=ppt/tags/tag529.xml><?xml version="1.0" encoding="utf-8"?>
<p:tagLst xmlns:p="http://schemas.openxmlformats.org/presentationml/2006/main">
  <p:tag name="AS_UNIQUEID" val="12072"/>
  <p:tag name="KSO_WM_BEAUTIFY_FLAG" val=""/>
</p:tagLst>
</file>

<file path=ppt/tags/tag53.xml><?xml version="1.0" encoding="utf-8"?>
<p:tagLst xmlns:p="http://schemas.openxmlformats.org/presentationml/2006/main">
  <p:tag name="AS_UNIQUEID" val="14209"/>
</p:tagLst>
</file>

<file path=ppt/tags/tag530.xml><?xml version="1.0" encoding="utf-8"?>
<p:tagLst xmlns:p="http://schemas.openxmlformats.org/presentationml/2006/main">
  <p:tag name="AS_UNIQUEID" val="12073"/>
  <p:tag name="KSO_WM_BEAUTIFY_FLAG" val=""/>
</p:tagLst>
</file>

<file path=ppt/tags/tag531.xml><?xml version="1.0" encoding="utf-8"?>
<p:tagLst xmlns:p="http://schemas.openxmlformats.org/presentationml/2006/main">
  <p:tag name="AS_UNIQUEID" val="12074"/>
  <p:tag name="KSO_WM_BEAUTIFY_FLAG" val=""/>
</p:tagLst>
</file>

<file path=ppt/tags/tag532.xml><?xml version="1.0" encoding="utf-8"?>
<p:tagLst xmlns:p="http://schemas.openxmlformats.org/presentationml/2006/main">
  <p:tag name="AS_UNIQUEID" val="12075"/>
  <p:tag name="KSO_WM_BEAUTIFY_FLAG" val=""/>
</p:tagLst>
</file>

<file path=ppt/tags/tag533.xml><?xml version="1.0" encoding="utf-8"?>
<p:tagLst xmlns:p="http://schemas.openxmlformats.org/presentationml/2006/main">
  <p:tag name="AS_UNIQUEID" val="12076"/>
  <p:tag name="KSO_WM_BEAUTIFY_FLAG" val=""/>
</p:tagLst>
</file>

<file path=ppt/tags/tag534.xml><?xml version="1.0" encoding="utf-8"?>
<p:tagLst xmlns:p="http://schemas.openxmlformats.org/presentationml/2006/main">
  <p:tag name="AS_UNIQUEID" val="12077"/>
  <p:tag name="KSO_WM_BEAUTIFY_FLAG" val=""/>
</p:tagLst>
</file>

<file path=ppt/tags/tag535.xml><?xml version="1.0" encoding="utf-8"?>
<p:tagLst xmlns:p="http://schemas.openxmlformats.org/presentationml/2006/main">
  <p:tag name="AS_UNIQUEID" val="12078"/>
  <p:tag name="KSO_WM_BEAUTIFY_FLAG" val=""/>
</p:tagLst>
</file>

<file path=ppt/tags/tag536.xml><?xml version="1.0" encoding="utf-8"?>
<p:tagLst xmlns:p="http://schemas.openxmlformats.org/presentationml/2006/main">
  <p:tag name="AS_UNIQUEID" val="12079"/>
  <p:tag name="KSO_WM_BEAUTIFY_FLAG" val=""/>
</p:tagLst>
</file>

<file path=ppt/tags/tag537.xml><?xml version="1.0" encoding="utf-8"?>
<p:tagLst xmlns:p="http://schemas.openxmlformats.org/presentationml/2006/main">
  <p:tag name="AS_UNIQUEID" val="12080"/>
  <p:tag name="KSO_WM_BEAUTIFY_FLAG" val=""/>
</p:tagLst>
</file>

<file path=ppt/tags/tag538.xml><?xml version="1.0" encoding="utf-8"?>
<p:tagLst xmlns:p="http://schemas.openxmlformats.org/presentationml/2006/main">
  <p:tag name="AS_UNIQUEID" val="12082"/>
  <p:tag name="KSO_WM_BEAUTIFY_FLAG" val=""/>
</p:tagLst>
</file>

<file path=ppt/tags/tag539.xml><?xml version="1.0" encoding="utf-8"?>
<p:tagLst xmlns:p="http://schemas.openxmlformats.org/presentationml/2006/main">
  <p:tag name="AS_UNIQUEID" val="12083"/>
  <p:tag name="KSO_WM_BEAUTIFY_FLAG" val=""/>
</p:tagLst>
</file>

<file path=ppt/tags/tag54.xml><?xml version="1.0" encoding="utf-8"?>
<p:tagLst xmlns:p="http://schemas.openxmlformats.org/presentationml/2006/main">
  <p:tag name="AS_UNIQUEID" val="14210"/>
</p:tagLst>
</file>

<file path=ppt/tags/tag540.xml><?xml version="1.0" encoding="utf-8"?>
<p:tagLst xmlns:p="http://schemas.openxmlformats.org/presentationml/2006/main">
  <p:tag name="AS_UNIQUEID" val="12084"/>
</p:tagLst>
</file>

<file path=ppt/tags/tag541.xml><?xml version="1.0" encoding="utf-8"?>
<p:tagLst xmlns:p="http://schemas.openxmlformats.org/presentationml/2006/main">
  <p:tag name="AS_UNIQUEID" val="12085"/>
  <p:tag name="KSO_WM_BEAUTIFY_FLAG" val=""/>
</p:tagLst>
</file>

<file path=ppt/tags/tag542.xml><?xml version="1.0" encoding="utf-8"?>
<p:tagLst xmlns:p="http://schemas.openxmlformats.org/presentationml/2006/main">
  <p:tag name="AS_UNIQUEID" val="12086"/>
</p:tagLst>
</file>

<file path=ppt/tags/tag543.xml><?xml version="1.0" encoding="utf-8"?>
<p:tagLst xmlns:p="http://schemas.openxmlformats.org/presentationml/2006/main">
  <p:tag name="AS_UNIQUEID" val="12087"/>
  <p:tag name="KSO_WM_BEAUTIFY_FLAG" val=""/>
</p:tagLst>
</file>

<file path=ppt/tags/tag544.xml><?xml version="1.0" encoding="utf-8"?>
<p:tagLst xmlns:p="http://schemas.openxmlformats.org/presentationml/2006/main">
  <p:tag name="AS_UNIQUEID" val="12088"/>
</p:tagLst>
</file>

<file path=ppt/tags/tag545.xml><?xml version="1.0" encoding="utf-8"?>
<p:tagLst xmlns:p="http://schemas.openxmlformats.org/presentationml/2006/main">
  <p:tag name="AS_UNIQUEID" val="12089"/>
</p:tagLst>
</file>

<file path=ppt/tags/tag546.xml><?xml version="1.0" encoding="utf-8"?>
<p:tagLst xmlns:p="http://schemas.openxmlformats.org/presentationml/2006/main">
  <p:tag name="AS_UNIQUEID" val="12090"/>
  <p:tag name="KSO_WM_BEAUTIFY_FLAG" val=""/>
</p:tagLst>
</file>

<file path=ppt/tags/tag547.xml><?xml version="1.0" encoding="utf-8"?>
<p:tagLst xmlns:p="http://schemas.openxmlformats.org/presentationml/2006/main">
  <p:tag name="AS_UNIQUEID" val="12091"/>
  <p:tag name="KSO_WM_UNIT_PLACING_PICTURE_USER_VIEWPORT" val="{&quot;height&quot;:6996.7118110236215,&quot;width&quot;:7681.99774191702}"/>
</p:tagLst>
</file>

<file path=ppt/tags/tag548.xml><?xml version="1.0" encoding="utf-8"?>
<p:tagLst xmlns:p="http://schemas.openxmlformats.org/presentationml/2006/main">
  <p:tag name="AS_UNIQUEID" val="998"/>
</p:tagLst>
</file>

<file path=ppt/tags/tag549.xml><?xml version="1.0" encoding="utf-8"?>
<p:tagLst xmlns:p="http://schemas.openxmlformats.org/presentationml/2006/main">
  <p:tag name="AS_UNIQUEID" val="999"/>
</p:tagLst>
</file>

<file path=ppt/tags/tag55.xml><?xml version="1.0" encoding="utf-8"?>
<p:tagLst xmlns:p="http://schemas.openxmlformats.org/presentationml/2006/main">
  <p:tag name="AS_UNIQUEID" val="14211"/>
</p:tagLst>
</file>

<file path=ppt/tags/tag550.xml><?xml version="1.0" encoding="utf-8"?>
<p:tagLst xmlns:p="http://schemas.openxmlformats.org/presentationml/2006/main">
  <p:tag name="AS_UNIQUEID" val="1000"/>
  <p:tag name="KSO_WM_UNIT_TABLE_BEAUTIFY" val="smartTable{e62f6b56-e78d-4c30-97fa-ea6218fe5b4e}"/>
</p:tagLst>
</file>

<file path=ppt/tags/tag551.xml><?xml version="1.0" encoding="utf-8"?>
<p:tagLst xmlns:p="http://schemas.openxmlformats.org/presentationml/2006/main">
  <p:tag name="AS_UNIQUEID" val="1001"/>
</p:tagLst>
</file>

<file path=ppt/tags/tag552.xml><?xml version="1.0" encoding="utf-8"?>
<p:tagLst xmlns:p="http://schemas.openxmlformats.org/presentationml/2006/main">
  <p:tag name="AS_UNIQUEID" val="1002"/>
</p:tagLst>
</file>

<file path=ppt/tags/tag553.xml><?xml version="1.0" encoding="utf-8"?>
<p:tagLst xmlns:p="http://schemas.openxmlformats.org/presentationml/2006/main">
  <p:tag name="AS_UNIQUEID" val="1003"/>
</p:tagLst>
</file>

<file path=ppt/tags/tag554.xml><?xml version="1.0" encoding="utf-8"?>
<p:tagLst xmlns:p="http://schemas.openxmlformats.org/presentationml/2006/main">
  <p:tag name="AS_UNIQUEID" val="1004"/>
</p:tagLst>
</file>

<file path=ppt/tags/tag555.xml><?xml version="1.0" encoding="utf-8"?>
<p:tagLst xmlns:p="http://schemas.openxmlformats.org/presentationml/2006/main">
  <p:tag name="AS_UNIQUEID" val="1005"/>
</p:tagLst>
</file>

<file path=ppt/tags/tag556.xml><?xml version="1.0" encoding="utf-8"?>
<p:tagLst xmlns:p="http://schemas.openxmlformats.org/presentationml/2006/main">
  <p:tag name="AS_UNIQUEID" val="1006"/>
</p:tagLst>
</file>

<file path=ppt/tags/tag557.xml><?xml version="1.0" encoding="utf-8"?>
<p:tagLst xmlns:p="http://schemas.openxmlformats.org/presentationml/2006/main">
  <p:tag name="AS_UNIQUEID" val="1007"/>
</p:tagLst>
</file>

<file path=ppt/tags/tag558.xml><?xml version="1.0" encoding="utf-8"?>
<p:tagLst xmlns:p="http://schemas.openxmlformats.org/presentationml/2006/main">
  <p:tag name="AS_UNIQUEID" val="12098"/>
  <p:tag name="KSO_WM_BEAUTIFY_FLAG" val=""/>
</p:tagLst>
</file>

<file path=ppt/tags/tag559.xml><?xml version="1.0" encoding="utf-8"?>
<p:tagLst xmlns:p="http://schemas.openxmlformats.org/presentationml/2006/main">
  <p:tag name="AS_UNIQUEID" val="12099"/>
</p:tagLst>
</file>

<file path=ppt/tags/tag56.xml><?xml version="1.0" encoding="utf-8"?>
<p:tagLst xmlns:p="http://schemas.openxmlformats.org/presentationml/2006/main">
  <p:tag name="AS_UNIQUEID" val="14212"/>
</p:tagLst>
</file>

<file path=ppt/tags/tag560.xml><?xml version="1.0" encoding="utf-8"?>
<p:tagLst xmlns:p="http://schemas.openxmlformats.org/presentationml/2006/main">
  <p:tag name="AS_UNIQUEID" val="12100"/>
</p:tagLst>
</file>

<file path=ppt/tags/tag561.xml><?xml version="1.0" encoding="utf-8"?>
<p:tagLst xmlns:p="http://schemas.openxmlformats.org/presentationml/2006/main">
  <p:tag name="AS_UNIQUEID" val="12101"/>
</p:tagLst>
</file>

<file path=ppt/tags/tag562.xml><?xml version="1.0" encoding="utf-8"?>
<p:tagLst xmlns:p="http://schemas.openxmlformats.org/presentationml/2006/main">
  <p:tag name="AS_UNIQUEID" val="12102"/>
</p:tagLst>
</file>

<file path=ppt/tags/tag563.xml><?xml version="1.0" encoding="utf-8"?>
<p:tagLst xmlns:p="http://schemas.openxmlformats.org/presentationml/2006/main">
  <p:tag name="AS_UNIQUEID" val="12103"/>
</p:tagLst>
</file>

<file path=ppt/tags/tag564.xml><?xml version="1.0" encoding="utf-8"?>
<p:tagLst xmlns:p="http://schemas.openxmlformats.org/presentationml/2006/main">
  <p:tag name="AS_UNIQUEID" val="12104"/>
</p:tagLst>
</file>

<file path=ppt/tags/tag565.xml><?xml version="1.0" encoding="utf-8"?>
<p:tagLst xmlns:p="http://schemas.openxmlformats.org/presentationml/2006/main">
  <p:tag name="AS_UNIQUEID" val="12107"/>
</p:tagLst>
</file>

<file path=ppt/tags/tag566.xml><?xml version="1.0" encoding="utf-8"?>
<p:tagLst xmlns:p="http://schemas.openxmlformats.org/presentationml/2006/main">
  <p:tag name="AS_UNIQUEID" val="12104"/>
  <p:tag name="KSO_WM_BEAUTIFY_FLAG" val=""/>
</p:tagLst>
</file>

<file path=ppt/tags/tag567.xml><?xml version="1.0" encoding="utf-8"?>
<p:tagLst xmlns:p="http://schemas.openxmlformats.org/presentationml/2006/main">
  <p:tag name="AS_UNIQUEID" val="12099"/>
  <p:tag name="KSO_WM_BEAUTIFY_FLAG" val=""/>
</p:tagLst>
</file>

<file path=ppt/tags/tag568.xml><?xml version="1.0" encoding="utf-8"?>
<p:tagLst xmlns:p="http://schemas.openxmlformats.org/presentationml/2006/main">
  <p:tag name="AS_UNIQUEID" val="12109"/>
</p:tagLst>
</file>

<file path=ppt/tags/tag569.xml><?xml version="1.0" encoding="utf-8"?>
<p:tagLst xmlns:p="http://schemas.openxmlformats.org/presentationml/2006/main">
  <p:tag name="AS_UNIQUEID" val="12110"/>
  <p:tag name="KSO_WM_BEAUTIFY_FLAG" val=""/>
</p:tagLst>
</file>

<file path=ppt/tags/tag57.xml><?xml version="1.0" encoding="utf-8"?>
<p:tagLst xmlns:p="http://schemas.openxmlformats.org/presentationml/2006/main">
  <p:tag name="AS_UNIQUEID" val="14214"/>
</p:tagLst>
</file>

<file path=ppt/tags/tag570.xml><?xml version="1.0" encoding="utf-8"?>
<p:tagLst xmlns:p="http://schemas.openxmlformats.org/presentationml/2006/main">
  <p:tag name="AS_UNIQUEID" val="12111"/>
  <p:tag name="KSO_WM_BEAUTIFY_FLAG" val=""/>
</p:tagLst>
</file>

<file path=ppt/tags/tag571.xml><?xml version="1.0" encoding="utf-8"?>
<p:tagLst xmlns:p="http://schemas.openxmlformats.org/presentationml/2006/main">
  <p:tag name="AS_UNIQUEID" val="12112"/>
  <p:tag name="KSO_WM_BEAUTIFY_FLAG" val=""/>
</p:tagLst>
</file>

<file path=ppt/tags/tag572.xml><?xml version="1.0" encoding="utf-8"?>
<p:tagLst xmlns:p="http://schemas.openxmlformats.org/presentationml/2006/main">
  <p:tag name="AS_UNIQUEID" val="12113"/>
</p:tagLst>
</file>

<file path=ppt/tags/tag573.xml><?xml version="1.0" encoding="utf-8"?>
<p:tagLst xmlns:p="http://schemas.openxmlformats.org/presentationml/2006/main">
  <p:tag name="AS_UNIQUEID" val="12114"/>
  <p:tag name="KSO_WM_BEAUTIFY_FLAG" val=""/>
</p:tagLst>
</file>

<file path=ppt/tags/tag574.xml><?xml version="1.0" encoding="utf-8"?>
<p:tagLst xmlns:p="http://schemas.openxmlformats.org/presentationml/2006/main">
  <p:tag name="AS_UNIQUEID" val="12115"/>
  <p:tag name="KSO_WM_BEAUTIFY_FLAG" val=""/>
</p:tagLst>
</file>

<file path=ppt/tags/tag575.xml><?xml version="1.0" encoding="utf-8"?>
<p:tagLst xmlns:p="http://schemas.openxmlformats.org/presentationml/2006/main">
  <p:tag name="AS_UNIQUEID" val="12116"/>
  <p:tag name="KSO_WM_BEAUTIFY_FLAG" val=""/>
</p:tagLst>
</file>

<file path=ppt/tags/tag576.xml><?xml version="1.0" encoding="utf-8"?>
<p:tagLst xmlns:p="http://schemas.openxmlformats.org/presentationml/2006/main">
  <p:tag name="AS_UNIQUEID" val="12117"/>
</p:tagLst>
</file>

<file path=ppt/tags/tag577.xml><?xml version="1.0" encoding="utf-8"?>
<p:tagLst xmlns:p="http://schemas.openxmlformats.org/presentationml/2006/main">
  <p:tag name="AS_UNIQUEID" val="12118"/>
  <p:tag name="KSO_WM_BEAUTIFY_FLAG" val=""/>
</p:tagLst>
</file>

<file path=ppt/tags/tag578.xml><?xml version="1.0" encoding="utf-8"?>
<p:tagLst xmlns:p="http://schemas.openxmlformats.org/presentationml/2006/main">
  <p:tag name="AS_UNIQUEID" val="12119"/>
  <p:tag name="KSO_WM_BEAUTIFY_FLAG" val=""/>
</p:tagLst>
</file>

<file path=ppt/tags/tag579.xml><?xml version="1.0" encoding="utf-8"?>
<p:tagLst xmlns:p="http://schemas.openxmlformats.org/presentationml/2006/main">
  <p:tag name="AS_UNIQUEID" val="12120"/>
  <p:tag name="KSO_WM_BEAUTIFY_FLAG" val=""/>
</p:tagLst>
</file>

<file path=ppt/tags/tag58.xml><?xml version="1.0" encoding="utf-8"?>
<p:tagLst xmlns:p="http://schemas.openxmlformats.org/presentationml/2006/main">
  <p:tag name="AS_UNIQUEID" val="14215"/>
</p:tagLst>
</file>

<file path=ppt/tags/tag580.xml><?xml version="1.0" encoding="utf-8"?>
<p:tagLst xmlns:p="http://schemas.openxmlformats.org/presentationml/2006/main">
  <p:tag name="AS_UNIQUEID" val="12121"/>
</p:tagLst>
</file>

<file path=ppt/tags/tag581.xml><?xml version="1.0" encoding="utf-8"?>
<p:tagLst xmlns:p="http://schemas.openxmlformats.org/presentationml/2006/main">
  <p:tag name="AS_UNIQUEID" val="12122"/>
</p:tagLst>
</file>

<file path=ppt/tags/tag582.xml><?xml version="1.0" encoding="utf-8"?>
<p:tagLst xmlns:p="http://schemas.openxmlformats.org/presentationml/2006/main">
  <p:tag name="AS_UNIQUEID" val="12123"/>
</p:tagLst>
</file>

<file path=ppt/tags/tag583.xml><?xml version="1.0" encoding="utf-8"?>
<p:tagLst xmlns:p="http://schemas.openxmlformats.org/presentationml/2006/main">
  <p:tag name="AS_UNIQUEID" val="12124"/>
</p:tagLst>
</file>

<file path=ppt/tags/tag584.xml><?xml version="1.0" encoding="utf-8"?>
<p:tagLst xmlns:p="http://schemas.openxmlformats.org/presentationml/2006/main">
  <p:tag name="AS_UNIQUEID" val="12125"/>
</p:tagLst>
</file>

<file path=ppt/tags/tag585.xml><?xml version="1.0" encoding="utf-8"?>
<p:tagLst xmlns:p="http://schemas.openxmlformats.org/presentationml/2006/main">
  <p:tag name="AS_UNIQUEID" val="12127"/>
</p:tagLst>
</file>

<file path=ppt/tags/tag586.xml><?xml version="1.0" encoding="utf-8"?>
<p:tagLst xmlns:p="http://schemas.openxmlformats.org/presentationml/2006/main">
  <p:tag name="AS_UNIQUEID" val="12128"/>
</p:tagLst>
</file>

<file path=ppt/tags/tag587.xml><?xml version="1.0" encoding="utf-8"?>
<p:tagLst xmlns:p="http://schemas.openxmlformats.org/presentationml/2006/main">
  <p:tag name="AS_UNIQUEID" val="12129"/>
</p:tagLst>
</file>

<file path=ppt/tags/tag588.xml><?xml version="1.0" encoding="utf-8"?>
<p:tagLst xmlns:p="http://schemas.openxmlformats.org/presentationml/2006/main">
  <p:tag name="AS_UNIQUEID" val="12130"/>
  <p:tag name="KSO_WM_BEAUTIFY_FLAG" val=""/>
</p:tagLst>
</file>

<file path=ppt/tags/tag589.xml><?xml version="1.0" encoding="utf-8"?>
<p:tagLst xmlns:p="http://schemas.openxmlformats.org/presentationml/2006/main">
  <p:tag name="AS_UNIQUEID" val="12131"/>
</p:tagLst>
</file>

<file path=ppt/tags/tag59.xml><?xml version="1.0" encoding="utf-8"?>
<p:tagLst xmlns:p="http://schemas.openxmlformats.org/presentationml/2006/main">
  <p:tag name="AS_UNIQUEID" val="14216"/>
</p:tagLst>
</file>

<file path=ppt/tags/tag590.xml><?xml version="1.0" encoding="utf-8"?>
<p:tagLst xmlns:p="http://schemas.openxmlformats.org/presentationml/2006/main">
  <p:tag name="AS_UNIQUEID" val="12132"/>
</p:tagLst>
</file>

<file path=ppt/tags/tag591.xml><?xml version="1.0" encoding="utf-8"?>
<p:tagLst xmlns:p="http://schemas.openxmlformats.org/presentationml/2006/main">
  <p:tag name="AS_UNIQUEID" val="12133"/>
  <p:tag name="KSO_WM_BEAUTIFY_FLAG" val=""/>
</p:tagLst>
</file>

<file path=ppt/tags/tag592.xml><?xml version="1.0" encoding="utf-8"?>
<p:tagLst xmlns:p="http://schemas.openxmlformats.org/presentationml/2006/main">
  <p:tag name="AS_UNIQUEID" val="12134"/>
</p:tagLst>
</file>

<file path=ppt/tags/tag593.xml><?xml version="1.0" encoding="utf-8"?>
<p:tagLst xmlns:p="http://schemas.openxmlformats.org/presentationml/2006/main">
  <p:tag name="AS_UNIQUEID" val="12135"/>
</p:tagLst>
</file>

<file path=ppt/tags/tag594.xml><?xml version="1.0" encoding="utf-8"?>
<p:tagLst xmlns:p="http://schemas.openxmlformats.org/presentationml/2006/main">
  <p:tag name="AS_UNIQUEID" val="12136"/>
</p:tagLst>
</file>

<file path=ppt/tags/tag595.xml><?xml version="1.0" encoding="utf-8"?>
<p:tagLst xmlns:p="http://schemas.openxmlformats.org/presentationml/2006/main">
  <p:tag name="AS_UNIQUEID" val="1079"/>
</p:tagLst>
</file>

<file path=ppt/tags/tag596.xml><?xml version="1.0" encoding="utf-8"?>
<p:tagLst xmlns:p="http://schemas.openxmlformats.org/presentationml/2006/main">
  <p:tag name="AS_UNIQUEID" val="1080"/>
</p:tagLst>
</file>

<file path=ppt/tags/tag597.xml><?xml version="1.0" encoding="utf-8"?>
<p:tagLst xmlns:p="http://schemas.openxmlformats.org/presentationml/2006/main">
  <p:tag name="AS_UNIQUEID" val="1081"/>
</p:tagLst>
</file>

<file path=ppt/tags/tag598.xml><?xml version="1.0" encoding="utf-8"?>
<p:tagLst xmlns:p="http://schemas.openxmlformats.org/presentationml/2006/main">
  <p:tag name="AS_UNIQUEID" val="1082"/>
</p:tagLst>
</file>

<file path=ppt/tags/tag599.xml><?xml version="1.0" encoding="utf-8"?>
<p:tagLst xmlns:p="http://schemas.openxmlformats.org/presentationml/2006/main">
  <p:tag name="AS_UNIQUEID" val="1083"/>
</p:tagLst>
</file>

<file path=ppt/tags/tag6.xml><?xml version="1.0" encoding="utf-8"?>
<p:tagLst xmlns:p="http://schemas.openxmlformats.org/presentationml/2006/main">
  <p:tag name="AS_UNIQUEID" val="14152"/>
</p:tagLst>
</file>

<file path=ppt/tags/tag60.xml><?xml version="1.0" encoding="utf-8"?>
<p:tagLst xmlns:p="http://schemas.openxmlformats.org/presentationml/2006/main">
  <p:tag name="AS_UNIQUEID" val="14217"/>
</p:tagLst>
</file>

<file path=ppt/tags/tag600.xml><?xml version="1.0" encoding="utf-8"?>
<p:tagLst xmlns:p="http://schemas.openxmlformats.org/presentationml/2006/main">
  <p:tag name="AS_UNIQUEID" val="1084"/>
</p:tagLst>
</file>

<file path=ppt/tags/tag601.xml><?xml version="1.0" encoding="utf-8"?>
<p:tagLst xmlns:p="http://schemas.openxmlformats.org/presentationml/2006/main">
  <p:tag name="AS_UNIQUEID" val="1085"/>
</p:tagLst>
</file>

<file path=ppt/tags/tag602.xml><?xml version="1.0" encoding="utf-8"?>
<p:tagLst xmlns:p="http://schemas.openxmlformats.org/presentationml/2006/main">
  <p:tag name="AS_UNIQUEID" val="1086"/>
</p:tagLst>
</file>

<file path=ppt/tags/tag603.xml><?xml version="1.0" encoding="utf-8"?>
<p:tagLst xmlns:p="http://schemas.openxmlformats.org/presentationml/2006/main">
  <p:tag name="AS_UNIQUEID" val="14293"/>
</p:tagLst>
</file>

<file path=ppt/tags/tag604.xml><?xml version="1.0" encoding="utf-8"?>
<p:tagLst xmlns:p="http://schemas.openxmlformats.org/presentationml/2006/main">
  <p:tag name="AS_UNIQUEID" val="1091"/>
</p:tagLst>
</file>

<file path=ppt/tags/tag605.xml><?xml version="1.0" encoding="utf-8"?>
<p:tagLst xmlns:p="http://schemas.openxmlformats.org/presentationml/2006/main">
  <p:tag name="AS_UNIQUEID" val="206"/>
</p:tagLst>
</file>

<file path=ppt/tags/tag606.xml><?xml version="1.0" encoding="utf-8"?>
<p:tagLst xmlns:p="http://schemas.openxmlformats.org/presentationml/2006/main">
  <p:tag name="AS_UNIQUEID" val="1092"/>
</p:tagLst>
</file>

<file path=ppt/tags/tag607.xml><?xml version="1.0" encoding="utf-8"?>
<p:tagLst xmlns:p="http://schemas.openxmlformats.org/presentationml/2006/main">
  <p:tag name="AS_UNIQUEID" val="469"/>
</p:tagLst>
</file>

<file path=ppt/tags/tag608.xml><?xml version="1.0" encoding="utf-8"?>
<p:tagLst xmlns:p="http://schemas.openxmlformats.org/presentationml/2006/main">
  <p:tag name="AS_UNIQUEID" val="1097"/>
</p:tagLst>
</file>

<file path=ppt/tags/tag609.xml><?xml version="1.0" encoding="utf-8"?>
<p:tagLst xmlns:p="http://schemas.openxmlformats.org/presentationml/2006/main">
  <p:tag name="AS_UNIQUEID" val="208"/>
</p:tagLst>
</file>

<file path=ppt/tags/tag61.xml><?xml version="1.0" encoding="utf-8"?>
<p:tagLst xmlns:p="http://schemas.openxmlformats.org/presentationml/2006/main">
  <p:tag name="AS_UNIQUEID" val="14218"/>
</p:tagLst>
</file>

<file path=ppt/tags/tag610.xml><?xml version="1.0" encoding="utf-8"?>
<p:tagLst xmlns:p="http://schemas.openxmlformats.org/presentationml/2006/main">
  <p:tag name="AS_UNIQUEID" val="469"/>
</p:tagLst>
</file>

<file path=ppt/tags/tag611.xml><?xml version="1.0" encoding="utf-8"?>
<p:tagLst xmlns:p="http://schemas.openxmlformats.org/presentationml/2006/main">
  <p:tag name="AS_UNIQUEID" val="1098"/>
</p:tagLst>
</file>

<file path=ppt/tags/tag612.xml><?xml version="1.0" encoding="utf-8"?>
<p:tagLst xmlns:p="http://schemas.openxmlformats.org/presentationml/2006/main">
  <p:tag name="AS_UNIQUEID" val="1099"/>
</p:tagLst>
</file>

<file path=ppt/tags/tag613.xml><?xml version="1.0" encoding="utf-8"?>
<p:tagLst xmlns:p="http://schemas.openxmlformats.org/presentationml/2006/main">
  <p:tag name="AS_UNIQUEID" val="1104"/>
</p:tagLst>
</file>

<file path=ppt/tags/tag614.xml><?xml version="1.0" encoding="utf-8"?>
<p:tagLst xmlns:p="http://schemas.openxmlformats.org/presentationml/2006/main">
  <p:tag name="AS_UNIQUEID" val="1105"/>
  <p:tag name="KSO_WM_UNIT_TABLE_BEAUTIFY" val="smartTable{d417ea20-bcc6-4ec0-9367-1dae533b25ab}"/>
</p:tagLst>
</file>

<file path=ppt/tags/tag615.xml><?xml version="1.0" encoding="utf-8"?>
<p:tagLst xmlns:p="http://schemas.openxmlformats.org/presentationml/2006/main">
  <p:tag name="AS_UNIQUEID" val="1106"/>
</p:tagLst>
</file>

<file path=ppt/tags/tag616.xml><?xml version="1.0" encoding="utf-8"?>
<p:tagLst xmlns:p="http://schemas.openxmlformats.org/presentationml/2006/main">
  <p:tag name="AS_UNIQUEID" val="1107"/>
</p:tagLst>
</file>

<file path=ppt/tags/tag617.xml><?xml version="1.0" encoding="utf-8"?>
<p:tagLst xmlns:p="http://schemas.openxmlformats.org/presentationml/2006/main">
  <p:tag name="AS_UNIQUEID" val="1109"/>
</p:tagLst>
</file>

<file path=ppt/tags/tag618.xml><?xml version="1.0" encoding="utf-8"?>
<p:tagLst xmlns:p="http://schemas.openxmlformats.org/presentationml/2006/main">
  <p:tag name="AS_UNIQUEID" val="1112"/>
</p:tagLst>
</file>

<file path=ppt/tags/tag619.xml><?xml version="1.0" encoding="utf-8"?>
<p:tagLst xmlns:p="http://schemas.openxmlformats.org/presentationml/2006/main">
  <p:tag name="AS_UNIQUEID" val="541"/>
</p:tagLst>
</file>

<file path=ppt/tags/tag62.xml><?xml version="1.0" encoding="utf-8"?>
<p:tagLst xmlns:p="http://schemas.openxmlformats.org/presentationml/2006/main">
  <p:tag name="AS_UNIQUEID" val="1313"/>
</p:tagLst>
</file>

<file path=ppt/tags/tag620.xml><?xml version="1.0" encoding="utf-8"?>
<p:tagLst xmlns:p="http://schemas.openxmlformats.org/presentationml/2006/main">
  <p:tag name="AS_UNIQUEID" val="542"/>
</p:tagLst>
</file>

<file path=ppt/tags/tag621.xml><?xml version="1.0" encoding="utf-8"?>
<p:tagLst xmlns:p="http://schemas.openxmlformats.org/presentationml/2006/main">
  <p:tag name="AS_UNIQUEID" val="540"/>
</p:tagLst>
</file>

<file path=ppt/tags/tag622.xml><?xml version="1.0" encoding="utf-8"?>
<p:tagLst xmlns:p="http://schemas.openxmlformats.org/presentationml/2006/main">
  <p:tag name="AS_UNIQUEID" val="1113"/>
</p:tagLst>
</file>

<file path=ppt/tags/tag623.xml><?xml version="1.0" encoding="utf-8"?>
<p:tagLst xmlns:p="http://schemas.openxmlformats.org/presentationml/2006/main">
  <p:tag name="AS_UNIQUEID" val="534"/>
</p:tagLst>
</file>

<file path=ppt/tags/tag624.xml><?xml version="1.0" encoding="utf-8"?>
<p:tagLst xmlns:p="http://schemas.openxmlformats.org/presentationml/2006/main">
  <p:tag name="AS_UNIQUEID" val="537"/>
</p:tagLst>
</file>

<file path=ppt/tags/tag625.xml><?xml version="1.0" encoding="utf-8"?>
<p:tagLst xmlns:p="http://schemas.openxmlformats.org/presentationml/2006/main">
  <p:tag name="AS_UNIQUEID" val="1114"/>
</p:tagLst>
</file>

<file path=ppt/tags/tag626.xml><?xml version="1.0" encoding="utf-8"?>
<p:tagLst xmlns:p="http://schemas.openxmlformats.org/presentationml/2006/main">
  <p:tag name="AS_UNIQUEID" val="1119"/>
</p:tagLst>
</file>

<file path=ppt/tags/tag627.xml><?xml version="1.0" encoding="utf-8"?>
<p:tagLst xmlns:p="http://schemas.openxmlformats.org/presentationml/2006/main">
  <p:tag name="AS_UNIQUEID" val="1120"/>
</p:tagLst>
</file>

<file path=ppt/tags/tag628.xml><?xml version="1.0" encoding="utf-8"?>
<p:tagLst xmlns:p="http://schemas.openxmlformats.org/presentationml/2006/main">
  <p:tag name="AS_UNIQUEID" val="1121"/>
</p:tagLst>
</file>

<file path=ppt/tags/tag629.xml><?xml version="1.0" encoding="utf-8"?>
<p:tagLst xmlns:p="http://schemas.openxmlformats.org/presentationml/2006/main">
  <p:tag name="AS_UNIQUEID" val="12207"/>
  <p:tag name="KSO_WM_BEAUTIFY_FLAG" val=""/>
  <p:tag name="KSO_WM_UNIT_PLACING_PICTURE_USER_VIEWPORT" val="{&quot;height&quot;:8469,&quot;width&quot;:18015}"/>
</p:tagLst>
</file>

<file path=ppt/tags/tag63.xml><?xml version="1.0" encoding="utf-8"?>
<p:tagLst xmlns:p="http://schemas.openxmlformats.org/presentationml/2006/main">
  <p:tag name="AS_UNIQUEID" val="1314"/>
</p:tagLst>
</file>

<file path=ppt/tags/tag630.xml><?xml version="1.0" encoding="utf-8"?>
<p:tagLst xmlns:p="http://schemas.openxmlformats.org/presentationml/2006/main">
  <p:tag name="AS_UNIQUEID" val="558"/>
</p:tagLst>
</file>

<file path=ppt/tags/tag631.xml><?xml version="1.0" encoding="utf-8"?>
<p:tagLst xmlns:p="http://schemas.openxmlformats.org/presentationml/2006/main">
  <p:tag name="AS_UNIQUEID" val="14145"/>
</p:tagLst>
</file>

<file path=ppt/tags/tag632.xml><?xml version="1.0" encoding="utf-8"?>
<p:tagLst xmlns:p="http://schemas.openxmlformats.org/presentationml/2006/main">
  <p:tag name="AS_UNIQUEID" val="312"/>
  <p:tag name="KSO_WM_UNIT_TABLE_BEAUTIFY" val="{3fcff136-b776-462d-baf6-5a45748c8af1}"/>
  <p:tag name="TABLE_COLOR_RGB" val="0x000000*0xFFFFFF*0x212121*0xFFFFFF*0xF58F33*0xEAB42E*0xD9D01D*0xABC622*0x60B72F*0x34B123"/>
  <p:tag name="TABLE_COLORIDX" val="b"/>
  <p:tag name="TABLE_EMPHASIZE_COLOR" val="16092979"/>
  <p:tag name="TABLE_ENDDRAG_ORIGIN_RECT" val="921*464"/>
  <p:tag name="TABLE_ENDDRAG_RECT" val="10*73*921*464"/>
  <p:tag name="TABLE_SKINIDX" val="2"/>
</p:tagLst>
</file>

<file path=ppt/tags/tag633.xml><?xml version="1.0" encoding="utf-8"?>
<p:tagLst xmlns:p="http://schemas.openxmlformats.org/presentationml/2006/main">
  <p:tag name="AS_UNIQUEID" val="12210"/>
</p:tagLst>
</file>

<file path=ppt/tags/tag634.xml><?xml version="1.0" encoding="utf-8"?>
<p:tagLst xmlns:p="http://schemas.openxmlformats.org/presentationml/2006/main">
  <p:tag name="AS_UNIQUEID" val="12211"/>
</p:tagLst>
</file>

<file path=ppt/tags/tag635.xml><?xml version="1.0" encoding="utf-8"?>
<p:tagLst xmlns:p="http://schemas.openxmlformats.org/presentationml/2006/main">
  <p:tag name="AS_UNIQUEID" val="12212"/>
</p:tagLst>
</file>

<file path=ppt/tags/tag636.xml><?xml version="1.0" encoding="utf-8"?>
<p:tagLst xmlns:p="http://schemas.openxmlformats.org/presentationml/2006/main">
  <p:tag name="AS_UNIQUEID" val="12213"/>
</p:tagLst>
</file>

<file path=ppt/tags/tag637.xml><?xml version="1.0" encoding="utf-8"?>
<p:tagLst xmlns:p="http://schemas.openxmlformats.org/presentationml/2006/main">
  <p:tag name="AS_UNIQUEID" val="7487"/>
</p:tagLst>
</file>

<file path=ppt/tags/tag638.xml><?xml version="1.0" encoding="utf-8"?>
<p:tagLst xmlns:p="http://schemas.openxmlformats.org/presentationml/2006/main">
  <p:tag name="AS_UNIQUEID" val="7488"/>
</p:tagLst>
</file>

<file path=ppt/tags/tag639.xml><?xml version="1.0" encoding="utf-8"?>
<p:tagLst xmlns:p="http://schemas.openxmlformats.org/presentationml/2006/main">
  <p:tag name="AS_UNIQUEID" val="12214"/>
</p:tagLst>
</file>

<file path=ppt/tags/tag64.xml><?xml version="1.0" encoding="utf-8"?>
<p:tagLst xmlns:p="http://schemas.openxmlformats.org/presentationml/2006/main">
  <p:tag name="AS_UNIQUEID" val="1315"/>
</p:tagLst>
</file>

<file path=ppt/tags/tag640.xml><?xml version="1.0" encoding="utf-8"?>
<p:tagLst xmlns:p="http://schemas.openxmlformats.org/presentationml/2006/main">
  <p:tag name="AS_UNIQUEID" val="12215"/>
</p:tagLst>
</file>

<file path=ppt/tags/tag641.xml><?xml version="1.0" encoding="utf-8"?>
<p:tagLst xmlns:p="http://schemas.openxmlformats.org/presentationml/2006/main">
  <p:tag name="AS_UNIQUEID" val="12216"/>
</p:tagLst>
</file>

<file path=ppt/tags/tag642.xml><?xml version="1.0" encoding="utf-8"?>
<p:tagLst xmlns:p="http://schemas.openxmlformats.org/presentationml/2006/main">
  <p:tag name="AS_UNIQUEID" val="7491"/>
  <p:tag name="KSO_WM_BEAUTIFY_FLAG" val=""/>
</p:tagLst>
</file>

<file path=ppt/tags/tag643.xml><?xml version="1.0" encoding="utf-8"?>
<p:tagLst xmlns:p="http://schemas.openxmlformats.org/presentationml/2006/main">
  <p:tag name="AS_UNIQUEID" val="12217"/>
</p:tagLst>
</file>

<file path=ppt/tags/tag644.xml><?xml version="1.0" encoding="utf-8"?>
<p:tagLst xmlns:p="http://schemas.openxmlformats.org/presentationml/2006/main">
  <p:tag name="AS_UNIQUEID" val="12218"/>
</p:tagLst>
</file>

<file path=ppt/tags/tag645.xml><?xml version="1.0" encoding="utf-8"?>
<p:tagLst xmlns:p="http://schemas.openxmlformats.org/presentationml/2006/main">
  <p:tag name="AS_UNIQUEID" val="12219"/>
</p:tagLst>
</file>

<file path=ppt/tags/tag646.xml><?xml version="1.0" encoding="utf-8"?>
<p:tagLst xmlns:p="http://schemas.openxmlformats.org/presentationml/2006/main">
  <p:tag name="AS_UNIQUEID" val="12220"/>
</p:tagLst>
</file>

<file path=ppt/tags/tag647.xml><?xml version="1.0" encoding="utf-8"?>
<p:tagLst xmlns:p="http://schemas.openxmlformats.org/presentationml/2006/main">
  <p:tag name="AS_UNIQUEID" val="12221"/>
</p:tagLst>
</file>

<file path=ppt/tags/tag648.xml><?xml version="1.0" encoding="utf-8"?>
<p:tagLst xmlns:p="http://schemas.openxmlformats.org/presentationml/2006/main">
  <p:tag name="AS_UNIQUEID" val="12222"/>
</p:tagLst>
</file>

<file path=ppt/tags/tag649.xml><?xml version="1.0" encoding="utf-8"?>
<p:tagLst xmlns:p="http://schemas.openxmlformats.org/presentationml/2006/main">
  <p:tag name="AS_UNIQUEID" val="12223"/>
</p:tagLst>
</file>

<file path=ppt/tags/tag65.xml><?xml version="1.0" encoding="utf-8"?>
<p:tagLst xmlns:p="http://schemas.openxmlformats.org/presentationml/2006/main">
  <p:tag name="AS_UNIQUEID" val="1316"/>
</p:tagLst>
</file>

<file path=ppt/tags/tag650.xml><?xml version="1.0" encoding="utf-8"?>
<p:tagLst xmlns:p="http://schemas.openxmlformats.org/presentationml/2006/main">
  <p:tag name="AS_UNIQUEID" val="12224"/>
</p:tagLst>
</file>

<file path=ppt/tags/tag651.xml><?xml version="1.0" encoding="utf-8"?>
<p:tagLst xmlns:p="http://schemas.openxmlformats.org/presentationml/2006/main">
  <p:tag name="AS_UNIQUEID" val="12225"/>
</p:tagLst>
</file>

<file path=ppt/tags/tag652.xml><?xml version="1.0" encoding="utf-8"?>
<p:tagLst xmlns:p="http://schemas.openxmlformats.org/presentationml/2006/main">
  <p:tag name="AS_UNIQUEID" val="12226"/>
</p:tagLst>
</file>

<file path=ppt/tags/tag653.xml><?xml version="1.0" encoding="utf-8"?>
<p:tagLst xmlns:p="http://schemas.openxmlformats.org/presentationml/2006/main">
  <p:tag name="AS_UNIQUEID" val="12227"/>
</p:tagLst>
</file>

<file path=ppt/tags/tag654.xml><?xml version="1.0" encoding="utf-8"?>
<p:tagLst xmlns:p="http://schemas.openxmlformats.org/presentationml/2006/main">
  <p:tag name="AS_UNIQUEID" val="12228"/>
</p:tagLst>
</file>

<file path=ppt/tags/tag655.xml><?xml version="1.0" encoding="utf-8"?>
<p:tagLst xmlns:p="http://schemas.openxmlformats.org/presentationml/2006/main">
  <p:tag name="AS_UNIQUEID" val="12229"/>
</p:tagLst>
</file>

<file path=ppt/tags/tag656.xml><?xml version="1.0" encoding="utf-8"?>
<p:tagLst xmlns:p="http://schemas.openxmlformats.org/presentationml/2006/main">
  <p:tag name="AS_UNIQUEID" val="12230"/>
</p:tagLst>
</file>

<file path=ppt/tags/tag657.xml><?xml version="1.0" encoding="utf-8"?>
<p:tagLst xmlns:p="http://schemas.openxmlformats.org/presentationml/2006/main">
  <p:tag name="AS_UNIQUEID" val="12231"/>
</p:tagLst>
</file>

<file path=ppt/tags/tag658.xml><?xml version="1.0" encoding="utf-8"?>
<p:tagLst xmlns:p="http://schemas.openxmlformats.org/presentationml/2006/main">
  <p:tag name="KSO_WM_BEAUTIFY_FLAG" val="#wm#"/>
  <p:tag name="KSO_WM_SLIDE_ID" val="custom20163025_26"/>
  <p:tag name="KSO_WM_SLIDE_INDEX" val="26"/>
  <p:tag name="KSO_WM_SLIDE_ITEM_CNT" val="0"/>
  <p:tag name="KSO_WM_SLIDE_LAYOUT" val="a_f"/>
  <p:tag name="KSO_WM_SLIDE_LAYOUT_CNT" val="1_1"/>
  <p:tag name="KSO_WM_SLIDE_POSITION" val="100*98"/>
  <p:tag name="KSO_WM_SLIDE_SIZE" val="758*343"/>
  <p:tag name="KSO_WM_SLIDE_SUBTYPE" val="pureTxt"/>
  <p:tag name="KSO_WM_SLIDE_TYPE" val="text"/>
  <p:tag name="KSO_WM_SPECIAL_SOURCE" val="bdnull"/>
  <p:tag name="KSO_WM_TAG_VERSION" val="1.0"/>
  <p:tag name="KSO_WM_TEMPLATE_CATEGORY" val="custom"/>
  <p:tag name="KSO_WM_TEMPLATE_COLOR_TYPE" val="1"/>
  <p:tag name="KSO_WM_TEMPLATE_INDEX" val="20163025"/>
  <p:tag name="KSO_WM_TEMPLATE_MASTER_TYPE" val="1"/>
  <p:tag name="KSO_WM_TEMPLATE_SUBCATEGORY" val="0"/>
</p:tagLst>
</file>

<file path=ppt/tags/tag659.xml><?xml version="1.0" encoding="utf-8"?>
<p:tagLst xmlns:p="http://schemas.openxmlformats.org/presentationml/2006/main">
  <p:tag name="AS_UNIQUEID" val="1004"/>
</p:tagLst>
</file>

<file path=ppt/tags/tag66.xml><?xml version="1.0" encoding="utf-8"?>
<p:tagLst xmlns:p="http://schemas.openxmlformats.org/presentationml/2006/main">
  <p:tag name="AS_UNIQUEID" val="1313"/>
</p:tagLst>
</file>

<file path=ppt/tags/tag660.xml><?xml version="1.0" encoding="utf-8"?>
<p:tagLst xmlns:p="http://schemas.openxmlformats.org/presentationml/2006/main">
  <p:tag name="AS_UNIQUEID" val="1005"/>
</p:tagLst>
</file>

<file path=ppt/tags/tag661.xml><?xml version="1.0" encoding="utf-8"?>
<p:tagLst xmlns:p="http://schemas.openxmlformats.org/presentationml/2006/main">
  <p:tag name="AS_UNIQUEID" val="1006"/>
</p:tagLst>
</file>

<file path=ppt/tags/tag662.xml><?xml version="1.0" encoding="utf-8"?>
<p:tagLst xmlns:p="http://schemas.openxmlformats.org/presentationml/2006/main">
  <p:tag name="AS_UNIQUEID" val="6912"/>
</p:tagLst>
</file>

<file path=ppt/tags/tag663.xml><?xml version="1.0" encoding="utf-8"?>
<p:tagLst xmlns:p="http://schemas.openxmlformats.org/presentationml/2006/main">
  <p:tag name="AS_UNIQUEID" val="986"/>
</p:tagLst>
</file>

<file path=ppt/tags/tag664.xml><?xml version="1.0" encoding="utf-8"?>
<p:tagLst xmlns:p="http://schemas.openxmlformats.org/presentationml/2006/main">
  <p:tag name="AS_UNIQUEID" val="987"/>
</p:tagLst>
</file>

<file path=ppt/tags/tag665.xml><?xml version="1.0" encoding="utf-8"?>
<p:tagLst xmlns:p="http://schemas.openxmlformats.org/presentationml/2006/main">
  <p:tag name="AS_UNIQUEID" val="6913"/>
</p:tagLst>
</file>

<file path=ppt/tags/tag666.xml><?xml version="1.0" encoding="utf-8"?>
<p:tagLst xmlns:p="http://schemas.openxmlformats.org/presentationml/2006/main">
  <p:tag name="AS_UNIQUEID" val="977"/>
</p:tagLst>
</file>

<file path=ppt/tags/tag667.xml><?xml version="1.0" encoding="utf-8"?>
<p:tagLst xmlns:p="http://schemas.openxmlformats.org/presentationml/2006/main">
  <p:tag name="AS_UNIQUEID" val="978"/>
</p:tagLst>
</file>

<file path=ppt/tags/tag668.xml><?xml version="1.0" encoding="utf-8"?>
<p:tagLst xmlns:p="http://schemas.openxmlformats.org/presentationml/2006/main">
  <p:tag name="AS_UNIQUEID" val="979"/>
</p:tagLst>
</file>

<file path=ppt/tags/tag669.xml><?xml version="1.0" encoding="utf-8"?>
<p:tagLst xmlns:p="http://schemas.openxmlformats.org/presentationml/2006/main">
  <p:tag name="AS_UNIQUEID" val="988"/>
</p:tagLst>
</file>

<file path=ppt/tags/tag67.xml><?xml version="1.0" encoding="utf-8"?>
<p:tagLst xmlns:p="http://schemas.openxmlformats.org/presentationml/2006/main">
  <p:tag name="AS_UNIQUEID" val="1314"/>
</p:tagLst>
</file>

<file path=ppt/tags/tag670.xml><?xml version="1.0" encoding="utf-8"?>
<p:tagLst xmlns:p="http://schemas.openxmlformats.org/presentationml/2006/main">
  <p:tag name="AS_UNIQUEID" val="989"/>
</p:tagLst>
</file>

<file path=ppt/tags/tag671.xml><?xml version="1.0" encoding="utf-8"?>
<p:tagLst xmlns:p="http://schemas.openxmlformats.org/presentationml/2006/main">
  <p:tag name="AS_UNIQUEID" val="999"/>
</p:tagLst>
</file>

<file path=ppt/tags/tag672.xml><?xml version="1.0" encoding="utf-8"?>
<p:tagLst xmlns:p="http://schemas.openxmlformats.org/presentationml/2006/main">
  <p:tag name="AS_UNIQUEID" val="1000"/>
</p:tagLst>
</file>

<file path=ppt/tags/tag673.xml><?xml version="1.0" encoding="utf-8"?>
<p:tagLst xmlns:p="http://schemas.openxmlformats.org/presentationml/2006/main">
  <p:tag name="AS_UNIQUEID" val="1001"/>
</p:tagLst>
</file>

<file path=ppt/tags/tag674.xml><?xml version="1.0" encoding="utf-8"?>
<p:tagLst xmlns:p="http://schemas.openxmlformats.org/presentationml/2006/main">
  <p:tag name="AS_UNIQUEID" val="1002"/>
</p:tagLst>
</file>

<file path=ppt/tags/tag675.xml><?xml version="1.0" encoding="utf-8"?>
<p:tagLst xmlns:p="http://schemas.openxmlformats.org/presentationml/2006/main">
  <p:tag name="AS_UNIQUEID" val="14450"/>
  <p:tag name="KSO_WM_BEAUTIFY_FLAG" val=""/>
</p:tagLst>
</file>

<file path=ppt/tags/tag676.xml><?xml version="1.0" encoding="utf-8"?>
<p:tagLst xmlns:p="http://schemas.openxmlformats.org/presentationml/2006/main">
  <p:tag name="AS_UNIQUEID" val="14451"/>
</p:tagLst>
</file>

<file path=ppt/tags/tag677.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SPECIAL_SOURCE" val="bdnull"/>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678.xml><?xml version="1.0" encoding="utf-8"?>
<p:tagLst xmlns:p="http://schemas.openxmlformats.org/presentationml/2006/main">
  <p:tag name="AS_UNIQUEID" val="952"/>
</p:tagLst>
</file>

<file path=ppt/tags/tag679.xml><?xml version="1.0" encoding="utf-8"?>
<p:tagLst xmlns:p="http://schemas.openxmlformats.org/presentationml/2006/main">
  <p:tag name="AS_UNIQUEID" val="953"/>
</p:tagLst>
</file>

<file path=ppt/tags/tag68.xml><?xml version="1.0" encoding="utf-8"?>
<p:tagLst xmlns:p="http://schemas.openxmlformats.org/presentationml/2006/main">
  <p:tag name="AS_UNIQUEID" val="1315"/>
</p:tagLst>
</file>

<file path=ppt/tags/tag680.xml><?xml version="1.0" encoding="utf-8"?>
<p:tagLst xmlns:p="http://schemas.openxmlformats.org/presentationml/2006/main">
  <p:tag name="AS_UNIQUEID" val="439"/>
</p:tagLst>
</file>

<file path=ppt/tags/tag681.xml><?xml version="1.0" encoding="utf-8"?>
<p:tagLst xmlns:p="http://schemas.openxmlformats.org/presentationml/2006/main">
  <p:tag name="AS_UNIQUEID" val="440"/>
</p:tagLst>
</file>

<file path=ppt/tags/tag682.xml><?xml version="1.0" encoding="utf-8"?>
<p:tagLst xmlns:p="http://schemas.openxmlformats.org/presentationml/2006/main">
  <p:tag name="AS_UNIQUEID" val="441"/>
</p:tagLst>
</file>

<file path=ppt/tags/tag683.xml><?xml version="1.0" encoding="utf-8"?>
<p:tagLst xmlns:p="http://schemas.openxmlformats.org/presentationml/2006/main">
  <p:tag name="AS_UNIQUEID" val="442"/>
</p:tagLst>
</file>

<file path=ppt/tags/tag684.xml><?xml version="1.0" encoding="utf-8"?>
<p:tagLst xmlns:p="http://schemas.openxmlformats.org/presentationml/2006/main">
  <p:tag name="AS_UNIQUEID" val="443"/>
</p:tagLst>
</file>

<file path=ppt/tags/tag685.xml><?xml version="1.0" encoding="utf-8"?>
<p:tagLst xmlns:p="http://schemas.openxmlformats.org/presentationml/2006/main">
  <p:tag name="AS_UNIQUEID" val="444"/>
</p:tagLst>
</file>

<file path=ppt/tags/tag686.xml><?xml version="1.0" encoding="utf-8"?>
<p:tagLst xmlns:p="http://schemas.openxmlformats.org/presentationml/2006/main">
  <p:tag name="AS_UNIQUEID" val="445"/>
</p:tagLst>
</file>

<file path=ppt/tags/tag687.xml><?xml version="1.0" encoding="utf-8"?>
<p:tagLst xmlns:p="http://schemas.openxmlformats.org/presentationml/2006/main">
  <p:tag name="AS_UNIQUEID" val="447"/>
</p:tagLst>
</file>

<file path=ppt/tags/tag688.xml><?xml version="1.0" encoding="utf-8"?>
<p:tagLst xmlns:p="http://schemas.openxmlformats.org/presentationml/2006/main">
  <p:tag name="AS_UNIQUEID" val="448"/>
</p:tagLst>
</file>

<file path=ppt/tags/tag689.xml><?xml version="1.0" encoding="utf-8"?>
<p:tagLst xmlns:p="http://schemas.openxmlformats.org/presentationml/2006/main">
  <p:tag name="AS_UNIQUEID" val="449"/>
</p:tagLst>
</file>

<file path=ppt/tags/tag69.xml><?xml version="1.0" encoding="utf-8"?>
<p:tagLst xmlns:p="http://schemas.openxmlformats.org/presentationml/2006/main">
  <p:tag name="AS_UNIQUEID" val="1316"/>
</p:tagLst>
</file>

<file path=ppt/tags/tag690.xml><?xml version="1.0" encoding="utf-8"?>
<p:tagLst xmlns:p="http://schemas.openxmlformats.org/presentationml/2006/main">
  <p:tag name="AS_UNIQUEID" val="204"/>
</p:tagLst>
</file>

<file path=ppt/tags/tag691.xml><?xml version="1.0" encoding="utf-8"?>
<p:tagLst xmlns:p="http://schemas.openxmlformats.org/presentationml/2006/main">
  <p:tag name="AS_UNIQUEID" val="220"/>
</p:tagLst>
</file>

<file path=ppt/tags/tag692.xml><?xml version="1.0" encoding="utf-8"?>
<p:tagLst xmlns:p="http://schemas.openxmlformats.org/presentationml/2006/main">
  <p:tag name="AS_UNIQUEID" val="221"/>
</p:tagLst>
</file>

<file path=ppt/tags/tag693.xml><?xml version="1.0" encoding="utf-8"?>
<p:tagLst xmlns:p="http://schemas.openxmlformats.org/presentationml/2006/main">
  <p:tag name="AS_UNIQUEID" val="222"/>
</p:tagLst>
</file>

<file path=ppt/tags/tag694.xml><?xml version="1.0" encoding="utf-8"?>
<p:tagLst xmlns:p="http://schemas.openxmlformats.org/presentationml/2006/main">
  <p:tag name="AS_UNIQUEID" val="223"/>
</p:tagLst>
</file>

<file path=ppt/tags/tag695.xml><?xml version="1.0" encoding="utf-8"?>
<p:tagLst xmlns:p="http://schemas.openxmlformats.org/presentationml/2006/main">
  <p:tag name="AS_UNIQUEID" val="224"/>
</p:tagLst>
</file>

<file path=ppt/tags/tag696.xml><?xml version="1.0" encoding="utf-8"?>
<p:tagLst xmlns:p="http://schemas.openxmlformats.org/presentationml/2006/main">
  <p:tag name="AS_UNIQUEID" val="225"/>
</p:tagLst>
</file>

<file path=ppt/tags/tag697.xml><?xml version="1.0" encoding="utf-8"?>
<p:tagLst xmlns:p="http://schemas.openxmlformats.org/presentationml/2006/main">
  <p:tag name="AS_UNIQUEID" val="226"/>
</p:tagLst>
</file>

<file path=ppt/tags/tag698.xml><?xml version="1.0" encoding="utf-8"?>
<p:tagLst xmlns:p="http://schemas.openxmlformats.org/presentationml/2006/main">
  <p:tag name="AS_UNIQUEID" val="228"/>
</p:tagLst>
</file>

<file path=ppt/tags/tag699.xml><?xml version="1.0" encoding="utf-8"?>
<p:tagLst xmlns:p="http://schemas.openxmlformats.org/presentationml/2006/main">
  <p:tag name="AS_UNIQUEID" val="229"/>
</p:tagLst>
</file>

<file path=ppt/tags/tag7.xml><?xml version="1.0" encoding="utf-8"?>
<p:tagLst xmlns:p="http://schemas.openxmlformats.org/presentationml/2006/main">
  <p:tag name="AS_UNIQUEID" val="14153"/>
</p:tagLst>
</file>

<file path=ppt/tags/tag70.xml><?xml version="1.0" encoding="utf-8"?>
<p:tagLst xmlns:p="http://schemas.openxmlformats.org/presentationml/2006/main">
  <p:tag name="AS_UNIQUEID" val="8572"/>
</p:tagLst>
</file>

<file path=ppt/tags/tag700.xml><?xml version="1.0" encoding="utf-8"?>
<p:tagLst xmlns:p="http://schemas.openxmlformats.org/presentationml/2006/main">
  <p:tag name="AS_UNIQUEID" val="230"/>
</p:tagLst>
</file>

<file path=ppt/tags/tag701.xml><?xml version="1.0" encoding="utf-8"?>
<p:tagLst xmlns:p="http://schemas.openxmlformats.org/presentationml/2006/main">
  <p:tag name="AS_UNIQUEID" val="231"/>
</p:tagLst>
</file>

<file path=ppt/tags/tag702.xml><?xml version="1.0" encoding="utf-8"?>
<p:tagLst xmlns:p="http://schemas.openxmlformats.org/presentationml/2006/main">
  <p:tag name="AS_UNIQUEID" val="232"/>
</p:tagLst>
</file>

<file path=ppt/tags/tag703.xml><?xml version="1.0" encoding="utf-8"?>
<p:tagLst xmlns:p="http://schemas.openxmlformats.org/presentationml/2006/main">
  <p:tag name="AS_UNIQUEID" val="233"/>
</p:tagLst>
</file>

<file path=ppt/tags/tag704.xml><?xml version="1.0" encoding="utf-8"?>
<p:tagLst xmlns:p="http://schemas.openxmlformats.org/presentationml/2006/main">
  <p:tag name="AS_UNIQUEID" val="234"/>
</p:tagLst>
</file>

<file path=ppt/tags/tag705.xml><?xml version="1.0" encoding="utf-8"?>
<p:tagLst xmlns:p="http://schemas.openxmlformats.org/presentationml/2006/main">
  <p:tag name="AS_UNIQUEID" val="235"/>
</p:tagLst>
</file>

<file path=ppt/tags/tag706.xml><?xml version="1.0" encoding="utf-8"?>
<p:tagLst xmlns:p="http://schemas.openxmlformats.org/presentationml/2006/main">
  <p:tag name="AS_UNIQUEID" val="223"/>
</p:tagLst>
</file>

<file path=ppt/tags/tag707.xml><?xml version="1.0" encoding="utf-8"?>
<p:tagLst xmlns:p="http://schemas.openxmlformats.org/presentationml/2006/main">
  <p:tag name="AS_UNIQUEID" val="225"/>
</p:tagLst>
</file>

<file path=ppt/tags/tag708.xml><?xml version="1.0" encoding="utf-8"?>
<p:tagLst xmlns:p="http://schemas.openxmlformats.org/presentationml/2006/main">
  <p:tag name="AS_UNIQUEID" val="63"/>
</p:tagLst>
</file>

<file path=ppt/tags/tag709.xml><?xml version="1.0" encoding="utf-8"?>
<p:tagLst xmlns:p="http://schemas.openxmlformats.org/presentationml/2006/main">
  <p:tag name="GENSWF_ADVANCE_TIME" val="5"/>
  <p:tag name="ISPRING_CUSTOM_TIMING_USED" val="1"/>
  <p:tag name="ISPRING_SLIDE_ID_2" val="{D2AAE129-B0F5-4602-861D-6DAFFA9383D3}"/>
</p:tagLst>
</file>

<file path=ppt/tags/tag71.xml><?xml version="1.0" encoding="utf-8"?>
<p:tagLst xmlns:p="http://schemas.openxmlformats.org/presentationml/2006/main">
  <p:tag name="AS_UNIQUEID" val="8573"/>
</p:tagLst>
</file>

<file path=ppt/tags/tag710.xml><?xml version="1.0" encoding="utf-8"?>
<p:tagLst xmlns:p="http://schemas.openxmlformats.org/presentationml/2006/main">
  <p:tag name="AS_UNIQUEID" val="7313"/>
</p:tagLst>
</file>

<file path=ppt/tags/tag711.xml><?xml version="1.0" encoding="utf-8"?>
<p:tagLst xmlns:p="http://schemas.openxmlformats.org/presentationml/2006/main">
  <p:tag name="AS_UNIQUEID" val="7314"/>
</p:tagLst>
</file>

<file path=ppt/tags/tag712.xml><?xml version="1.0" encoding="utf-8"?>
<p:tagLst xmlns:p="http://schemas.openxmlformats.org/presentationml/2006/main">
  <p:tag name="AS_UNIQUEID" val="7315"/>
</p:tagLst>
</file>

<file path=ppt/tags/tag713.xml><?xml version="1.0" encoding="utf-8"?>
<p:tagLst xmlns:p="http://schemas.openxmlformats.org/presentationml/2006/main">
  <p:tag name="AS_UNIQUEID" val="7332"/>
</p:tagLst>
</file>

<file path=ppt/tags/tag714.xml><?xml version="1.0" encoding="utf-8"?>
<p:tagLst xmlns:p="http://schemas.openxmlformats.org/presentationml/2006/main">
  <p:tag name="AS_UNIQUEID" val="456"/>
</p:tagLst>
</file>

<file path=ppt/tags/tag715.xml><?xml version="1.0" encoding="utf-8"?>
<p:tagLst xmlns:p="http://schemas.openxmlformats.org/presentationml/2006/main">
  <p:tag name="AS_UNIQUEID" val="457"/>
</p:tagLst>
</file>

<file path=ppt/tags/tag716.xml><?xml version="1.0" encoding="utf-8"?>
<p:tagLst xmlns:p="http://schemas.openxmlformats.org/presentationml/2006/main">
  <p:tag name="AS_UNIQUEID" val="7333"/>
</p:tagLst>
</file>

<file path=ppt/tags/tag717.xml><?xml version="1.0" encoding="utf-8"?>
<p:tagLst xmlns:p="http://schemas.openxmlformats.org/presentationml/2006/main">
  <p:tag name="AS_UNIQUEID" val="458"/>
</p:tagLst>
</file>

<file path=ppt/tags/tag718.xml><?xml version="1.0" encoding="utf-8"?>
<p:tagLst xmlns:p="http://schemas.openxmlformats.org/presentationml/2006/main">
  <p:tag name="AS_UNIQUEID" val="459"/>
</p:tagLst>
</file>

<file path=ppt/tags/tag719.xml><?xml version="1.0" encoding="utf-8"?>
<p:tagLst xmlns:p="http://schemas.openxmlformats.org/presentationml/2006/main">
  <p:tag name="AS_UNIQUEID" val="460"/>
</p:tagLst>
</file>

<file path=ppt/tags/tag72.xml><?xml version="1.0" encoding="utf-8"?>
<p:tagLst xmlns:p="http://schemas.openxmlformats.org/presentationml/2006/main">
  <p:tag name="AS_UNIQUEID" val="8574"/>
</p:tagLst>
</file>

<file path=ppt/tags/tag720.xml><?xml version="1.0" encoding="utf-8"?>
<p:tagLst xmlns:p="http://schemas.openxmlformats.org/presentationml/2006/main">
  <p:tag name="AS_UNIQUEID" val="461"/>
</p:tagLst>
</file>

<file path=ppt/tags/tag721.xml><?xml version="1.0" encoding="utf-8"?>
<p:tagLst xmlns:p="http://schemas.openxmlformats.org/presentationml/2006/main">
  <p:tag name="AS_UNIQUEID" val="462"/>
</p:tagLst>
</file>

<file path=ppt/tags/tag722.xml><?xml version="1.0" encoding="utf-8"?>
<p:tagLst xmlns:p="http://schemas.openxmlformats.org/presentationml/2006/main">
  <p:tag name="AS_UNIQUEID" val="463"/>
</p:tagLst>
</file>

<file path=ppt/tags/tag723.xml><?xml version="1.0" encoding="utf-8"?>
<p:tagLst xmlns:p="http://schemas.openxmlformats.org/presentationml/2006/main">
  <p:tag name="AS_UNIQUEID" val="464"/>
</p:tagLst>
</file>

<file path=ppt/tags/tag724.xml><?xml version="1.0" encoding="utf-8"?>
<p:tagLst xmlns:p="http://schemas.openxmlformats.org/presentationml/2006/main">
  <p:tag name="AS_UNIQUEID" val="465"/>
</p:tagLst>
</file>

<file path=ppt/tags/tag725.xml><?xml version="1.0" encoding="utf-8"?>
<p:tagLst xmlns:p="http://schemas.openxmlformats.org/presentationml/2006/main">
  <p:tag name="AS_UNIQUEID" val="469"/>
</p:tagLst>
</file>

<file path=ppt/tags/tag726.xml><?xml version="1.0" encoding="utf-8"?>
<p:tagLst xmlns:p="http://schemas.openxmlformats.org/presentationml/2006/main">
  <p:tag name="AS_UNIQUEID" val="470"/>
</p:tagLst>
</file>

<file path=ppt/tags/tag727.xml><?xml version="1.0" encoding="utf-8"?>
<p:tagLst xmlns:p="http://schemas.openxmlformats.org/presentationml/2006/main">
  <p:tag name="AS_UNIQUEID" val="471"/>
</p:tagLst>
</file>

<file path=ppt/tags/tag728.xml><?xml version="1.0" encoding="utf-8"?>
<p:tagLst xmlns:p="http://schemas.openxmlformats.org/presentationml/2006/main">
  <p:tag name="AS_UNIQUEID" val="472"/>
</p:tagLst>
</file>

<file path=ppt/tags/tag729.xml><?xml version="1.0" encoding="utf-8"?>
<p:tagLst xmlns:p="http://schemas.openxmlformats.org/presentationml/2006/main">
  <p:tag name="AS_UNIQUEID" val="473"/>
</p:tagLst>
</file>

<file path=ppt/tags/tag73.xml><?xml version="1.0" encoding="utf-8"?>
<p:tagLst xmlns:p="http://schemas.openxmlformats.org/presentationml/2006/main">
  <p:tag name="AS_UNIQUEID" val="8575"/>
</p:tagLst>
</file>

<file path=ppt/tags/tag730.xml><?xml version="1.0" encoding="utf-8"?>
<p:tagLst xmlns:p="http://schemas.openxmlformats.org/presentationml/2006/main">
  <p:tag name="AS_UNIQUEID" val="474"/>
</p:tagLst>
</file>

<file path=ppt/tags/tag731.xml><?xml version="1.0" encoding="utf-8"?>
<p:tagLst xmlns:p="http://schemas.openxmlformats.org/presentationml/2006/main">
  <p:tag name="AS_UNIQUEID" val="475"/>
</p:tagLst>
</file>

<file path=ppt/tags/tag732.xml><?xml version="1.0" encoding="utf-8"?>
<p:tagLst xmlns:p="http://schemas.openxmlformats.org/presentationml/2006/main">
  <p:tag name="AS_UNIQUEID" val="476"/>
</p:tagLst>
</file>

<file path=ppt/tags/tag733.xml><?xml version="1.0" encoding="utf-8"?>
<p:tagLst xmlns:p="http://schemas.openxmlformats.org/presentationml/2006/main">
  <p:tag name="AS_UNIQUEID" val="477"/>
</p:tagLst>
</file>

<file path=ppt/tags/tag734.xml><?xml version="1.0" encoding="utf-8"?>
<p:tagLst xmlns:p="http://schemas.openxmlformats.org/presentationml/2006/main">
  <p:tag name="AS_UNIQUEID" val="478"/>
</p:tagLst>
</file>

<file path=ppt/tags/tag735.xml><?xml version="1.0" encoding="utf-8"?>
<p:tagLst xmlns:p="http://schemas.openxmlformats.org/presentationml/2006/main">
  <p:tag name="AS_UNIQUEID" val="479"/>
</p:tagLst>
</file>

<file path=ppt/tags/tag736.xml><?xml version="1.0" encoding="utf-8"?>
<p:tagLst xmlns:p="http://schemas.openxmlformats.org/presentationml/2006/main">
  <p:tag name="AS_UNIQUEID" val="480"/>
</p:tagLst>
</file>

<file path=ppt/tags/tag737.xml><?xml version="1.0" encoding="utf-8"?>
<p:tagLst xmlns:p="http://schemas.openxmlformats.org/presentationml/2006/main">
  <p:tag name="AS_UNIQUEID" val="481"/>
</p:tagLst>
</file>

<file path=ppt/tags/tag738.xml><?xml version="1.0" encoding="utf-8"?>
<p:tagLst xmlns:p="http://schemas.openxmlformats.org/presentationml/2006/main">
  <p:tag name="AS_UNIQUEID" val="482"/>
</p:tagLst>
</file>

<file path=ppt/tags/tag739.xml><?xml version="1.0" encoding="utf-8"?>
<p:tagLst xmlns:p="http://schemas.openxmlformats.org/presentationml/2006/main">
  <p:tag name="AS_UNIQUEID" val="483"/>
</p:tagLst>
</file>

<file path=ppt/tags/tag74.xml><?xml version="1.0" encoding="utf-8"?>
<p:tagLst xmlns:p="http://schemas.openxmlformats.org/presentationml/2006/main">
  <p:tag name="AS_UNIQUEID" val="8576"/>
</p:tagLst>
</file>

<file path=ppt/tags/tag740.xml><?xml version="1.0" encoding="utf-8"?>
<p:tagLst xmlns:p="http://schemas.openxmlformats.org/presentationml/2006/main">
  <p:tag name="AS_UNIQUEID" val="484"/>
</p:tagLst>
</file>

<file path=ppt/tags/tag741.xml><?xml version="1.0" encoding="utf-8"?>
<p:tagLst xmlns:p="http://schemas.openxmlformats.org/presentationml/2006/main">
  <p:tag name="AS_UNIQUEID" val="179"/>
</p:tagLst>
</file>

<file path=ppt/tags/tag742.xml><?xml version="1.0" encoding="utf-8"?>
<p:tagLst xmlns:p="http://schemas.openxmlformats.org/presentationml/2006/main">
  <p:tag name="AS_UNIQUEID" val="505"/>
</p:tagLst>
</file>

<file path=ppt/tags/tag743.xml><?xml version="1.0" encoding="utf-8"?>
<p:tagLst xmlns:p="http://schemas.openxmlformats.org/presentationml/2006/main">
  <p:tag name="AS_UNIQUEID" val="506"/>
</p:tagLst>
</file>

<file path=ppt/tags/tag744.xml><?xml version="1.0" encoding="utf-8"?>
<p:tagLst xmlns:p="http://schemas.openxmlformats.org/presentationml/2006/main">
  <p:tag name="AS_UNIQUEID" val="507"/>
</p:tagLst>
</file>

<file path=ppt/tags/tag745.xml><?xml version="1.0" encoding="utf-8"?>
<p:tagLst xmlns:p="http://schemas.openxmlformats.org/presentationml/2006/main">
  <p:tag name="AS_UNIQUEID" val="508"/>
</p:tagLst>
</file>

<file path=ppt/tags/tag746.xml><?xml version="1.0" encoding="utf-8"?>
<p:tagLst xmlns:p="http://schemas.openxmlformats.org/presentationml/2006/main">
  <p:tag name="AS_UNIQUEID" val="509"/>
</p:tagLst>
</file>

<file path=ppt/tags/tag747.xml><?xml version="1.0" encoding="utf-8"?>
<p:tagLst xmlns:p="http://schemas.openxmlformats.org/presentationml/2006/main">
  <p:tag name="AS_UNIQUEID" val="510"/>
</p:tagLst>
</file>

<file path=ppt/tags/tag748.xml><?xml version="1.0" encoding="utf-8"?>
<p:tagLst xmlns:p="http://schemas.openxmlformats.org/presentationml/2006/main">
  <p:tag name="AS_UNIQUEID" val="511"/>
</p:tagLst>
</file>

<file path=ppt/tags/tag749.xml><?xml version="1.0" encoding="utf-8"?>
<p:tagLst xmlns:p="http://schemas.openxmlformats.org/presentationml/2006/main">
  <p:tag name="AS_UNIQUEID" val="512"/>
</p:tagLst>
</file>

<file path=ppt/tags/tag75.xml><?xml version="1.0" encoding="utf-8"?>
<p:tagLst xmlns:p="http://schemas.openxmlformats.org/presentationml/2006/main">
  <p:tag name="AS_UNIQUEID" val="8577"/>
</p:tagLst>
</file>

<file path=ppt/tags/tag750.xml><?xml version="1.0" encoding="utf-8"?>
<p:tagLst xmlns:p="http://schemas.openxmlformats.org/presentationml/2006/main">
  <p:tag name="AS_UNIQUEID" val="513"/>
</p:tagLst>
</file>

<file path=ppt/tags/tag751.xml><?xml version="1.0" encoding="utf-8"?>
<p:tagLst xmlns:p="http://schemas.openxmlformats.org/presentationml/2006/main">
  <p:tag name="AS_UNIQUEID" val="514"/>
</p:tagLst>
</file>

<file path=ppt/tags/tag752.xml><?xml version="1.0" encoding="utf-8"?>
<p:tagLst xmlns:p="http://schemas.openxmlformats.org/presentationml/2006/main">
  <p:tag name="AS_UNIQUEID" val="515"/>
</p:tagLst>
</file>

<file path=ppt/tags/tag753.xml><?xml version="1.0" encoding="utf-8"?>
<p:tagLst xmlns:p="http://schemas.openxmlformats.org/presentationml/2006/main">
  <p:tag name="AS_UNIQUEID" val="517"/>
</p:tagLst>
</file>

<file path=ppt/tags/tag754.xml><?xml version="1.0" encoding="utf-8"?>
<p:tagLst xmlns:p="http://schemas.openxmlformats.org/presentationml/2006/main">
  <p:tag name="AS_UNIQUEID" val="518"/>
</p:tagLst>
</file>

<file path=ppt/tags/tag755.xml><?xml version="1.0" encoding="utf-8"?>
<p:tagLst xmlns:p="http://schemas.openxmlformats.org/presentationml/2006/main">
  <p:tag name="AS_UNIQUEID" val="519"/>
</p:tagLst>
</file>

<file path=ppt/tags/tag756.xml><?xml version="1.0" encoding="utf-8"?>
<p:tagLst xmlns:p="http://schemas.openxmlformats.org/presentationml/2006/main">
  <p:tag name="AS_UNIQUEID" val="520"/>
</p:tagLst>
</file>

<file path=ppt/tags/tag757.xml><?xml version="1.0" encoding="utf-8"?>
<p:tagLst xmlns:p="http://schemas.openxmlformats.org/presentationml/2006/main">
  <p:tag name="AS_UNIQUEID" val="521"/>
</p:tagLst>
</file>

<file path=ppt/tags/tag758.xml><?xml version="1.0" encoding="utf-8"?>
<p:tagLst xmlns:p="http://schemas.openxmlformats.org/presentationml/2006/main">
  <p:tag name="AS_UNIQUEID" val="522"/>
</p:tagLst>
</file>

<file path=ppt/tags/tag759.xml><?xml version="1.0" encoding="utf-8"?>
<p:tagLst xmlns:p="http://schemas.openxmlformats.org/presentationml/2006/main">
  <p:tag name="AS_UNIQUEID" val="3864"/>
</p:tagLst>
</file>

<file path=ppt/tags/tag76.xml><?xml version="1.0" encoding="utf-8"?>
<p:tagLst xmlns:p="http://schemas.openxmlformats.org/presentationml/2006/main">
  <p:tag name="AS_UNIQUEID" val="8578"/>
</p:tagLst>
</file>

<file path=ppt/tags/tag760.xml><?xml version="1.0" encoding="utf-8"?>
<p:tagLst xmlns:p="http://schemas.openxmlformats.org/presentationml/2006/main">
  <p:tag name="AS_UNIQUEID" val="14240"/>
</p:tagLst>
</file>

<file path=ppt/tags/tag761.xml><?xml version="1.0" encoding="utf-8"?>
<p:tagLst xmlns:p="http://schemas.openxmlformats.org/presentationml/2006/main">
  <p:tag name="AS_UNIQUEID" val="14241"/>
</p:tagLst>
</file>

<file path=ppt/tags/tag762.xml><?xml version="1.0" encoding="utf-8"?>
<p:tagLst xmlns:p="http://schemas.openxmlformats.org/presentationml/2006/main">
  <p:tag name="AS_UNIQUEID" val="14242"/>
</p:tagLst>
</file>

<file path=ppt/tags/tag763.xml><?xml version="1.0" encoding="utf-8"?>
<p:tagLst xmlns:p="http://schemas.openxmlformats.org/presentationml/2006/main">
  <p:tag name="AS_UNIQUEID" val="14243"/>
</p:tagLst>
</file>

<file path=ppt/tags/tag764.xml><?xml version="1.0" encoding="utf-8"?>
<p:tagLst xmlns:p="http://schemas.openxmlformats.org/presentationml/2006/main">
  <p:tag name="AS_UNIQUEID" val="14244"/>
</p:tagLst>
</file>

<file path=ppt/tags/tag765.xml><?xml version="1.0" encoding="utf-8"?>
<p:tagLst xmlns:p="http://schemas.openxmlformats.org/presentationml/2006/main">
  <p:tag name="AS_UNIQUEID" val="14245"/>
</p:tagLst>
</file>

<file path=ppt/tags/tag766.xml><?xml version="1.0" encoding="utf-8"?>
<p:tagLst xmlns:p="http://schemas.openxmlformats.org/presentationml/2006/main">
  <p:tag name="AS_OS" val="Unix 3.10 unknown"/>
  <p:tag name="AS_RELEASE_DATE" val="2023.03.31"/>
  <p:tag name="AS_TITLE" val="Aspose.Slides for Java"/>
  <p:tag name="AS_VERSION" val="23.3"/>
  <p:tag name="COMMONDATA" val="eyJoZGlkIjoiZjVhNGJiMWVmZTg4ZjFhYWZhYWFiMzBkODkwYWRkZmUifQ=="/>
  <p:tag name="KSO_WPP_MARK_KEY" val="2170288a-0b5b-4f36-aa51-4a90f1d18083"/>
</p:tagLst>
</file>

<file path=ppt/tags/tag77.xml><?xml version="1.0" encoding="utf-8"?>
<p:tagLst xmlns:p="http://schemas.openxmlformats.org/presentationml/2006/main">
  <p:tag name="AS_UNIQUEID" val="8579"/>
</p:tagLst>
</file>

<file path=ppt/tags/tag78.xml><?xml version="1.0" encoding="utf-8"?>
<p:tagLst xmlns:p="http://schemas.openxmlformats.org/presentationml/2006/main">
  <p:tag name="AS_UNIQUEID" val="8580"/>
</p:tagLst>
</file>

<file path=ppt/tags/tag79.xml><?xml version="1.0" encoding="utf-8"?>
<p:tagLst xmlns:p="http://schemas.openxmlformats.org/presentationml/2006/main">
  <p:tag name="AS_UNIQUEID" val="8581"/>
</p:tagLst>
</file>

<file path=ppt/tags/tag8.xml><?xml version="1.0" encoding="utf-8"?>
<p:tagLst xmlns:p="http://schemas.openxmlformats.org/presentationml/2006/main">
  <p:tag name="AS_UNIQUEID" val="14154"/>
</p:tagLst>
</file>

<file path=ppt/tags/tag80.xml><?xml version="1.0" encoding="utf-8"?>
<p:tagLst xmlns:p="http://schemas.openxmlformats.org/presentationml/2006/main">
  <p:tag name="AS_UNIQUEID" val="8582"/>
</p:tagLst>
</file>

<file path=ppt/tags/tag81.xml><?xml version="1.0" encoding="utf-8"?>
<p:tagLst xmlns:p="http://schemas.openxmlformats.org/presentationml/2006/main">
  <p:tag name="AS_UNIQUEID" val="8583"/>
</p:tagLst>
</file>

<file path=ppt/tags/tag82.xml><?xml version="1.0" encoding="utf-8"?>
<p:tagLst xmlns:p="http://schemas.openxmlformats.org/presentationml/2006/main">
  <p:tag name="AS_UNIQUEID" val="8584"/>
</p:tagLst>
</file>

<file path=ppt/tags/tag83.xml><?xml version="1.0" encoding="utf-8"?>
<p:tagLst xmlns:p="http://schemas.openxmlformats.org/presentationml/2006/main">
  <p:tag name="AS_UNIQUEID" val="8585"/>
</p:tagLst>
</file>

<file path=ppt/tags/tag84.xml><?xml version="1.0" encoding="utf-8"?>
<p:tagLst xmlns:p="http://schemas.openxmlformats.org/presentationml/2006/main">
  <p:tag name="AS_UNIQUEID" val="8586"/>
</p:tagLst>
</file>

<file path=ppt/tags/tag85.xml><?xml version="1.0" encoding="utf-8"?>
<p:tagLst xmlns:p="http://schemas.openxmlformats.org/presentationml/2006/main">
  <p:tag name="AS_UNIQUEID" val="8587"/>
</p:tagLst>
</file>

<file path=ppt/tags/tag86.xml><?xml version="1.0" encoding="utf-8"?>
<p:tagLst xmlns:p="http://schemas.openxmlformats.org/presentationml/2006/main">
  <p:tag name="AS_UNIQUEID" val="8588"/>
</p:tagLst>
</file>

<file path=ppt/tags/tag87.xml><?xml version="1.0" encoding="utf-8"?>
<p:tagLst xmlns:p="http://schemas.openxmlformats.org/presentationml/2006/main">
  <p:tag name="AS_UNIQUEID" val="8589"/>
</p:tagLst>
</file>

<file path=ppt/tags/tag88.xml><?xml version="1.0" encoding="utf-8"?>
<p:tagLst xmlns:p="http://schemas.openxmlformats.org/presentationml/2006/main">
  <p:tag name="AS_UNIQUEID" val="8590"/>
</p:tagLst>
</file>

<file path=ppt/tags/tag89.xml><?xml version="1.0" encoding="utf-8"?>
<p:tagLst xmlns:p="http://schemas.openxmlformats.org/presentationml/2006/main">
  <p:tag name="AS_UNIQUEID" val="8591"/>
</p:tagLst>
</file>

<file path=ppt/tags/tag9.xml><?xml version="1.0" encoding="utf-8"?>
<p:tagLst xmlns:p="http://schemas.openxmlformats.org/presentationml/2006/main">
  <p:tag name="AS_UNIQUEID" val="14157"/>
</p:tagLst>
</file>

<file path=ppt/tags/tag90.xml><?xml version="1.0" encoding="utf-8"?>
<p:tagLst xmlns:p="http://schemas.openxmlformats.org/presentationml/2006/main">
  <p:tag name="AS_UNIQUEID" val="8592"/>
</p:tagLst>
</file>

<file path=ppt/tags/tag91.xml><?xml version="1.0" encoding="utf-8"?>
<p:tagLst xmlns:p="http://schemas.openxmlformats.org/presentationml/2006/main">
  <p:tag name="AS_UNIQUEID" val="8593"/>
</p:tagLst>
</file>

<file path=ppt/tags/tag92.xml><?xml version="1.0" encoding="utf-8"?>
<p:tagLst xmlns:p="http://schemas.openxmlformats.org/presentationml/2006/main">
  <p:tag name="AS_UNIQUEID" val="8594"/>
</p:tagLst>
</file>

<file path=ppt/tags/tag93.xml><?xml version="1.0" encoding="utf-8"?>
<p:tagLst xmlns:p="http://schemas.openxmlformats.org/presentationml/2006/main">
  <p:tag name="AS_UNIQUEID" val="8595"/>
</p:tagLst>
</file>

<file path=ppt/tags/tag94.xml><?xml version="1.0" encoding="utf-8"?>
<p:tagLst xmlns:p="http://schemas.openxmlformats.org/presentationml/2006/main">
  <p:tag name="AS_UNIQUEID" val="8596"/>
</p:tagLst>
</file>

<file path=ppt/tags/tag95.xml><?xml version="1.0" encoding="utf-8"?>
<p:tagLst xmlns:p="http://schemas.openxmlformats.org/presentationml/2006/main">
  <p:tag name="AS_UNIQUEID" val="8597"/>
</p:tagLst>
</file>

<file path=ppt/tags/tag96.xml><?xml version="1.0" encoding="utf-8"?>
<p:tagLst xmlns:p="http://schemas.openxmlformats.org/presentationml/2006/main">
  <p:tag name="AS_UNIQUEID" val="8598"/>
</p:tagLst>
</file>

<file path=ppt/tags/tag97.xml><?xml version="1.0" encoding="utf-8"?>
<p:tagLst xmlns:p="http://schemas.openxmlformats.org/presentationml/2006/main">
  <p:tag name="AS_UNIQUEID" val="8497"/>
</p:tagLst>
</file>

<file path=ppt/tags/tag98.xml><?xml version="1.0" encoding="utf-8"?>
<p:tagLst xmlns:p="http://schemas.openxmlformats.org/presentationml/2006/main">
  <p:tag name="AS_UNIQUEID" val="8498"/>
</p:tagLst>
</file>

<file path=ppt/tags/tag99.xml><?xml version="1.0" encoding="utf-8"?>
<p:tagLst xmlns:p="http://schemas.openxmlformats.org/presentationml/2006/main">
  <p:tag name="AS_UNIQUEID" val="8499"/>
</p:tagLst>
</file>

<file path=ppt/theme/theme1.xml><?xml version="1.0" encoding="utf-8"?>
<a:theme xmlns:a="http://schemas.openxmlformats.org/drawingml/2006/main" name="Office 主题​​">
  <a:themeElements>
    <a:clrScheme name="自定义 246">
      <a:dk1>
        <a:sysClr val="windowText" lastClr="000000"/>
      </a:dk1>
      <a:lt1>
        <a:sysClr val="window" lastClr="FFFFFF"/>
      </a:lt1>
      <a:dk2>
        <a:srgbClr val="44546A"/>
      </a:dk2>
      <a:lt2>
        <a:srgbClr val="E7E6E6"/>
      </a:lt2>
      <a:accent1>
        <a:srgbClr val="C00000"/>
      </a:accent1>
      <a:accent2>
        <a:srgbClr val="C00000"/>
      </a:accent2>
      <a:accent3>
        <a:srgbClr val="C00000"/>
      </a:accent3>
      <a:accent4>
        <a:srgbClr val="C00000"/>
      </a:accent4>
      <a:accent5>
        <a:srgbClr val="C00000"/>
      </a:accent5>
      <a:accent6>
        <a:srgbClr val="C00000"/>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7988</Words>
  <Application>WPS 演示</Application>
  <PresentationFormat/>
  <Paragraphs>939</Paragraphs>
  <Slides>49</Slides>
  <Notes>5</Notes>
  <HiddenSlides>0</HiddenSlides>
  <MMClips>1</MMClips>
  <ScaleCrop>false</ScaleCrop>
  <HeadingPairs>
    <vt:vector size="8" baseType="variant">
      <vt:variant>
        <vt:lpstr>已用的字体</vt:lpstr>
      </vt:variant>
      <vt:variant>
        <vt:i4>26</vt:i4>
      </vt:variant>
      <vt:variant>
        <vt:lpstr>主题</vt:lpstr>
      </vt:variant>
      <vt:variant>
        <vt:i4>1</vt:i4>
      </vt:variant>
      <vt:variant>
        <vt:lpstr>嵌入 OLE 服务器</vt:lpstr>
      </vt:variant>
      <vt:variant>
        <vt:i4>1</vt:i4>
      </vt:variant>
      <vt:variant>
        <vt:lpstr>幻灯片标题</vt:lpstr>
      </vt:variant>
      <vt:variant>
        <vt:i4>49</vt:i4>
      </vt:variant>
    </vt:vector>
  </HeadingPairs>
  <TitlesOfParts>
    <vt:vector size="77" baseType="lpstr">
      <vt:lpstr>Arial</vt:lpstr>
      <vt:lpstr>宋体</vt:lpstr>
      <vt:lpstr>Wingdings</vt:lpstr>
      <vt:lpstr>思源黑体 CN Normal</vt:lpstr>
      <vt:lpstr>微软雅黑</vt:lpstr>
      <vt:lpstr>Impact</vt:lpstr>
      <vt:lpstr>黑体</vt:lpstr>
      <vt:lpstr>华文中宋</vt:lpstr>
      <vt:lpstr>Wingdings</vt:lpstr>
      <vt:lpstr>Verdana</vt:lpstr>
      <vt:lpstr>等线</vt:lpstr>
      <vt:lpstr>Arial Unicode MS</vt:lpstr>
      <vt:lpstr>华文新魏</vt:lpstr>
      <vt:lpstr>微软雅黑 Light</vt:lpstr>
      <vt:lpstr>Wingdings 3</vt:lpstr>
      <vt:lpstr>楷体</vt:lpstr>
      <vt:lpstr>Calibri</vt:lpstr>
      <vt:lpstr>方正粗黑宋简体</vt:lpstr>
      <vt:lpstr>Times New Roman</vt:lpstr>
      <vt:lpstr>FZZhengHeiS-R-GB</vt:lpstr>
      <vt:lpstr>Segoe Print</vt:lpstr>
      <vt:lpstr>等线 Light</vt:lpstr>
      <vt:lpstr>Arial</vt:lpstr>
      <vt:lpstr>FZHei-B01S</vt:lpstr>
      <vt:lpstr>方正大标宋简体</vt:lpstr>
      <vt:lpstr>方正小标宋_GBK</vt:lpstr>
      <vt:lpstr>Office 主题​​</vt:lpstr>
      <vt:lpstr>Word.Document.12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Arrietty</cp:lastModifiedBy>
  <cp:revision>10</cp:revision>
  <cp:lastPrinted>2023-08-30T08:52:00Z</cp:lastPrinted>
  <dcterms:created xsi:type="dcterms:W3CDTF">2023-08-30T08:52:00Z</dcterms:created>
  <dcterms:modified xsi:type="dcterms:W3CDTF">2023-09-07T07:21:30Z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4A336B970F064261BBFE2D20DFFA120E_13</vt:lpwstr>
  </property>
  <property fmtid="{D5CDD505-2E9C-101B-9397-08002B2CF9AE}" pid="7" name="KSOProductBuildVer">
    <vt:lpwstr>2052-11.1.0.14309</vt:lpwstr>
  </property>
</Properties>
</file>